
<file path=[Content_Types].xml><?xml version="1.0" encoding="utf-8"?>
<Types xmlns="http://schemas.openxmlformats.org/package/2006/content-types">
  <Default Extension="xlsx" ContentType="application/vnd.openxmlformats-officedocument.spreadsheetml.sheet"/>
  <Default Extension="png" ContentType="image/png"/>
  <Default Extension="jpeg" ContentType="image/jpeg"/>
  <Default Extension="JPG" ContentType="image/.jp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commentAuthors.xml" ContentType="application/vnd.openxmlformats-officedocument.presentationml.commentAuthors+xml"/>
  <Override PartName="/ppt/drawings/drawing1.xml" ContentType="application/vnd.openxmlformats-officedocument.drawingml.chartshap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handoutMasters/handoutMaster1.xml" ContentType="application/vnd.openxmlformats-officedocument.presentationml.handoutMaster+xml"/>
  <Override PartName="/ppt/ink/ink1.xml" ContentType="application/inkml+xml"/>
  <Override PartName="/ppt/ink/ink10.xml" ContentType="application/inkml+xml"/>
  <Override PartName="/ppt/ink/ink1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handoutMasterIdLst>
    <p:handoutMasterId r:id="rId13"/>
  </p:handoutMasterIdLst>
  <p:sldIdLst>
    <p:sldId id="256" r:id="rId3"/>
    <p:sldId id="257" r:id="rId5"/>
    <p:sldId id="280" r:id="rId6"/>
    <p:sldId id="282" r:id="rId7"/>
    <p:sldId id="286" r:id="rId8"/>
    <p:sldId id="283" r:id="rId9"/>
    <p:sldId id="285" r:id="rId10"/>
    <p:sldId id="287" r:id="rId11"/>
    <p:sldId id="288" r:id="rId12"/>
  </p:sldIdLst>
  <p:sldSz cx="9144000" cy="5143500" type="screen16x9"/>
  <p:notesSz cx="6858000" cy="9144000"/>
  <p:embeddedFontLst>
    <p:embeddedFont>
      <p:font typeface="ＭＳ Ｐゴシック" panose="020B0600070205080204" pitchFamily="2" charset="-122"/>
      <p:regular r:id="rId18"/>
    </p:embeddedFont>
    <p:embeddedFont>
      <p:font typeface="Englebert" panose="02000506000000020004"/>
      <p:regular r:id="rId19"/>
    </p:embeddedFont>
    <p:embeddedFont>
      <p:font typeface="Zilla Slab Light"/>
      <p:regular r:id="rId20"/>
    </p:embeddedFont>
    <p:embeddedFont>
      <p:font typeface="Calibri" panose="020F0502020204030204" pitchFamily="34" charset="0"/>
      <p:regular r:id="rId21"/>
      <p:bold r:id="rId22"/>
      <p:italic r:id="rId23"/>
      <p:boldItalic r:id="rId24"/>
    </p:embeddedFont>
    <p:embeddedFont>
      <p:font typeface="游明朝" panose="02020400000000000000" pitchFamily="18" charset="-128"/>
      <p:regular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O HOANG YEN NHI" initials="DHYN"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EEA6"/>
    <a:srgbClr val="B9FEB0"/>
    <a:srgbClr val="660066"/>
    <a:srgbClr val="003300"/>
    <a:srgbClr val="C2A734"/>
    <a:srgbClr val="D77EAD"/>
    <a:srgbClr val="D47B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69" autoAdjust="0"/>
    <p:restoredTop sz="69091" autoAdjust="0"/>
  </p:normalViewPr>
  <p:slideViewPr>
    <p:cSldViewPr snapToGrid="0">
      <p:cViewPr>
        <p:scale>
          <a:sx n="66" d="100"/>
          <a:sy n="66" d="100"/>
        </p:scale>
        <p:origin x="1518" y="84"/>
      </p:cViewPr>
      <p:guideLst>
        <p:guide orient="horz" pos="850"/>
        <p:guide orient="horz" pos="34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5" Type="http://schemas.openxmlformats.org/officeDocument/2006/relationships/font" Target="fonts/font8.fntdata"/><Relationship Id="rId24" Type="http://schemas.openxmlformats.org/officeDocument/2006/relationships/font" Target="fonts/font7.fntdata"/><Relationship Id="rId23" Type="http://schemas.openxmlformats.org/officeDocument/2006/relationships/font" Target="fonts/font6.fntdata"/><Relationship Id="rId22" Type="http://schemas.openxmlformats.org/officeDocument/2006/relationships/font" Target="fonts/font5.fntdata"/><Relationship Id="rId21" Type="http://schemas.openxmlformats.org/officeDocument/2006/relationships/font" Target="fonts/font4.fntdata"/><Relationship Id="rId20" Type="http://schemas.openxmlformats.org/officeDocument/2006/relationships/font" Target="fonts/font3.fntdata"/><Relationship Id="rId2" Type="http://schemas.openxmlformats.org/officeDocument/2006/relationships/theme" Target="theme/theme1.xml"/><Relationship Id="rId19" Type="http://schemas.openxmlformats.org/officeDocument/2006/relationships/font" Target="fonts/font2.fntdata"/><Relationship Id="rId18" Type="http://schemas.openxmlformats.org/officeDocument/2006/relationships/font" Target="fonts/font1.fntdata"/><Relationship Id="rId17" Type="http://schemas.openxmlformats.org/officeDocument/2006/relationships/commentAuthors" Target="commentAuthors.xml"/><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handoutMaster" Target="handoutMasters/handoutMaster1.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4" Type="http://schemas.microsoft.com/office/2011/relationships/chartColorStyle" Target="colors1.xml"/><Relationship Id="rId3" Type="http://schemas.microsoft.com/office/2011/relationships/chartStyle" Target="style1.xml"/><Relationship Id="rId2" Type="http://schemas.openxmlformats.org/officeDocument/2006/relationships/chartUserShapes" Target="../drawings/drawing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43994300308153"/>
          <c:y val="0.0516393750760729"/>
          <c:w val="0.92447031077637"/>
          <c:h val="0.717925612765545"/>
        </c:manualLayout>
      </c:layout>
      <c:barChart>
        <c:barDir val="col"/>
        <c:grouping val="clustered"/>
        <c:varyColors val="0"/>
        <c:ser>
          <c:idx val="0"/>
          <c:order val="0"/>
          <c:tx>
            <c:strRef>
              <c:f>Sheet1!$B$1</c:f>
              <c:strCache>
                <c:ptCount val="1"/>
                <c:pt idx="0">
                  <c:v>退学率</c:v>
                </c:pt>
              </c:strCache>
            </c:strRef>
          </c:tx>
          <c:spPr>
            <a:solidFill>
              <a:schemeClr val="bg2">
                <a:lumMod val="50000"/>
              </a:schemeClr>
            </a:solidFill>
            <a:ln>
              <a:noFill/>
            </a:ln>
            <a:effectLst/>
          </c:spPr>
          <c:invertIfNegative val="0"/>
          <c:dLbls>
            <c:delete val="1"/>
          </c:dLbls>
          <c:cat>
            <c:strRef>
              <c:f>Sheet1!$A$2:$A$3</c:f>
              <c:strCache>
                <c:ptCount val="2"/>
                <c:pt idx="0" c:formatCode="General">
                  <c:v>ベトナム</c:v>
                </c:pt>
                <c:pt idx="1" c:formatCode="General">
                  <c:v>日本</c:v>
                </c:pt>
              </c:strCache>
            </c:strRef>
          </c:cat>
          <c:val>
            <c:numRef>
              <c:f>Sheet1!$B$2:$B$3</c:f>
              <c:numCache>
                <c:formatCode>0.00%</c:formatCode>
                <c:ptCount val="2"/>
                <c:pt idx="0">
                  <c:v>0.05</c:v>
                </c:pt>
                <c:pt idx="1">
                  <c:v>0.02</c:v>
                </c:pt>
              </c:numCache>
            </c:numRef>
          </c:val>
        </c:ser>
        <c:dLbls>
          <c:showLegendKey val="0"/>
          <c:showVal val="0"/>
          <c:showCatName val="0"/>
          <c:showSerName val="0"/>
          <c:showPercent val="0"/>
          <c:showBubbleSize val="0"/>
        </c:dLbls>
        <c:gapWidth val="219"/>
        <c:overlap val="-27"/>
        <c:axId val="1524127728"/>
        <c:axId val="1524132304"/>
      </c:barChart>
      <c:catAx>
        <c:axId val="1524127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800" b="1" i="0" u="none" strike="noStrike" kern="1200" baseline="0">
                <a:solidFill>
                  <a:schemeClr val="tx1">
                    <a:lumMod val="65000"/>
                    <a:lumOff val="35000"/>
                  </a:schemeClr>
                </a:solidFill>
                <a:latin typeface="+mn-lt"/>
                <a:ea typeface="+mn-ea"/>
                <a:cs typeface="+mn-cs"/>
              </a:defRPr>
            </a:pPr>
          </a:p>
        </c:txPr>
        <c:crossAx val="1524132304"/>
        <c:crosses val="autoZero"/>
        <c:auto val="1"/>
        <c:lblAlgn val="ctr"/>
        <c:lblOffset val="100"/>
        <c:noMultiLvlLbl val="0"/>
      </c:catAx>
      <c:valAx>
        <c:axId val="152413230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lang="ja-JP" sz="1600" b="0" i="0" u="none" strike="noStrike" kern="1200" baseline="0">
                <a:solidFill>
                  <a:schemeClr val="tx1">
                    <a:lumMod val="65000"/>
                    <a:lumOff val="35000"/>
                  </a:schemeClr>
                </a:solidFill>
                <a:latin typeface="+mn-lt"/>
                <a:ea typeface="+mn-ea"/>
                <a:cs typeface="+mn-cs"/>
              </a:defRPr>
            </a:pPr>
          </a:p>
        </c:txPr>
        <c:crossAx val="152412772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lang="ja-JP" sz="1800" b="0" i="0" u="none" strike="noStrike" kern="1200" baseline="0">
                <a:solidFill>
                  <a:schemeClr val="tx1">
                    <a:lumMod val="65000"/>
                    <a:lumOff val="35000"/>
                  </a:schemeClr>
                </a:solidFill>
                <a:latin typeface="+mn-lt"/>
                <a:ea typeface="+mn-ea"/>
                <a:cs typeface="+mn-cs"/>
              </a:defRPr>
            </a:pPr>
          </a:p>
        </c:txPr>
      </c:legendEntry>
      <c:layout>
        <c:manualLayout>
          <c:xMode val="edge"/>
          <c:yMode val="edge"/>
          <c:x val="0.471794885624925"/>
          <c:y val="0.843473270592776"/>
          <c:w val="0.184776332306288"/>
          <c:h val="0.0597269161807242"/>
        </c:manualLayout>
      </c:layout>
      <c:overlay val="0"/>
      <c:spPr>
        <a:noFill/>
        <a:ln>
          <a:noFill/>
        </a:ln>
        <a:effectLst/>
      </c:spPr>
      <c:txPr>
        <a:bodyPr rot="0" spcFirstLastPara="1" vertOverflow="ellipsis" vert="horz" wrap="square" anchor="ctr" anchorCtr="1"/>
        <a:lstStyle/>
        <a:p>
          <a:pPr>
            <a:defRPr lang="ja-JP"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ja-JP"/>
      </a:pPr>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0.71172</cdr:x>
      <cdr:y>0.42655</cdr:y>
    </cdr:from>
    <cdr:to>
      <cdr:x>0.83627</cdr:x>
      <cdr:y>0.5</cdr:y>
    </cdr:to>
    <cdr:sp>
      <cdr:nvSpPr>
        <cdr:cNvPr id="2" name="四角形 1"/>
        <cdr:cNvSpPr/>
      </cdr:nvSpPr>
      <cdr:spPr xmlns:a="http://schemas.openxmlformats.org/drawingml/2006/main">
        <a:xfrm xmlns:a="http://schemas.openxmlformats.org/drawingml/2006/main">
          <a:off x="6092857" y="1699025"/>
          <a:ext cx="1066241" cy="292564"/>
        </a:xfrm>
        <a:prstGeom xmlns:a="http://schemas.openxmlformats.org/drawingml/2006/main" prst="rect">
          <a:avLst/>
        </a:prstGeom>
      </cdr:spPr>
      <cdr:txBody xmlns:a="http://schemas.openxmlformats.org/drawingml/2006/main">
        <a:bodyPr vertOverflow="clip" vert="horz" wrap="square" lIns="45720" tIns="45720" rIns="45720" bIns="45720" rtlCol="0" anchor="t" anchorCtr="0">
          <a:normAutofit/>
        </a:bodyPr>
        <a:lstStyle/>
        <a:p>
          <a:pPr algn="ctr"/>
          <a:r>
            <a:rPr lang="en-US" altLang="ja-JP" sz="1400" dirty="0">
              <a:latin typeface="+mj-lt"/>
            </a:rPr>
            <a:t>2.00</a:t>
          </a:r>
          <a:r>
            <a:rPr lang="en-US" altLang="ja-JP" sz="1400" dirty="0"/>
            <a:t>%</a:t>
          </a:r>
          <a:endParaRPr lang="ja-JP" altLang="en-US" sz="14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3E9F95-A9B6-425F-8548-8048B4E9B608}" type="datetimeFigureOut">
              <a:rPr kumimoji="1" lang="ja-JP" altLang="en-US" smtClean="0"/>
            </a:fld>
            <a:endParaRPr kumimoji="1" lang="ja-JP" altLang="en-US"/>
          </a:p>
        </p:txBody>
      </p:sp>
      <p:sp>
        <p:nvSpPr>
          <p:cNvPr id="4" name="フッター プレースホルダー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D05807-520D-4A30-8826-7A45A7C34D29}" type="slidenum">
              <a:rPr kumimoji="1" lang="ja-JP" altLang="en-US" smtClean="0"/>
            </a:fld>
            <a:endParaRPr kumimoji="1" lang="ja-JP" altLang="en-US"/>
          </a:p>
        </p:txBody>
      </p:sp>
    </p:spTree>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23T21:36:45"/>
    </inkml:context>
    <inkml:brush xml:id="br0">
      <inkml:brushProperty name="width" value="0" units="cm"/>
      <inkml:brushProperty name="height" value="0.6" units="cm"/>
      <inkml:brushProperty name="color" value="#849398"/>
    </inkml:brush>
  </inkml:definitions>
  <inkml:trace contextRef="#ctx0" brushRef="#br0">1 0,'0'0</inkml:trace>
</inkml:ink>
</file>

<file path=ppt/ink/ink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23T21:36:45"/>
    </inkml:context>
    <inkml:brush xml:id="br0">
      <inkml:brushProperty name="width" value="0" units="cm"/>
      <inkml:brushProperty name="height" value="0.6" units="cm"/>
      <inkml:brushProperty name="color" value="#849398"/>
    </inkml:brush>
  </inkml:definitions>
  <inkml:trace contextRef="#ctx0" brushRef="#br0">1 0,'0'0</inkml:trace>
</inkml:ink>
</file>

<file path=ppt/ink/ink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23T21:36:45"/>
    </inkml:context>
    <inkml:brush xml:id="br0">
      <inkml:brushProperty name="width" value="0" units="cm"/>
      <inkml:brushProperty name="height" value="0.6" units="cm"/>
      <inkml:brushProperty name="color" value="#849398"/>
    </inkml:brush>
  </inkml:definitions>
  <inkml:trace contextRef="#ctx0" brushRef="#br0">1 0,'0'0</inkml:trace>
</inkml:ink>
</file>

<file path=ppt/ink/ink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23T21:36:45"/>
    </inkml:context>
    <inkml:brush xml:id="br0">
      <inkml:brushProperty name="width" value="0" units="cm"/>
      <inkml:brushProperty name="height" value="0.6" units="cm"/>
      <inkml:brushProperty name="color" value="#849398"/>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23T21:36:45"/>
    </inkml:context>
    <inkml:brush xml:id="br0">
      <inkml:brushProperty name="width" value="0" units="cm"/>
      <inkml:brushProperty name="height" value="0.6" units="cm"/>
      <inkml:brushProperty name="color" value="#849398"/>
    </inkml:brush>
  </inkml:definitions>
  <inkml:trace contextRef="#ctx0" brushRef="#br0">1 1,'0'0</inkml:trace>
</inkml:ink>
</file>

<file path=ppt/ink/ink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23T21:36:45"/>
    </inkml:context>
    <inkml:brush xml:id="br0">
      <inkml:brushProperty name="width" value="0" units="cm"/>
      <inkml:brushProperty name="height" value="0.6" units="cm"/>
      <inkml:brushProperty name="color" value="#849398"/>
    </inkml:brush>
  </inkml:definitions>
  <inkml:trace contextRef="#ctx0" brushRef="#br0">1 1,'0'0</inkml:trace>
</inkml:ink>
</file>

<file path=ppt/ink/ink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23T21:36:45"/>
    </inkml:context>
    <inkml:brush xml:id="br0">
      <inkml:brushProperty name="width" value="0" units="cm"/>
      <inkml:brushProperty name="height" value="0.6" units="cm"/>
      <inkml:brushProperty name="color" value="#849398"/>
    </inkml:brush>
  </inkml:definitions>
  <inkml:trace contextRef="#ctx0" brushRef="#br0">1 1,'0'0</inkml:trace>
</inkml:ink>
</file>

<file path=ppt/ink/ink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23T21:36:45"/>
    </inkml:context>
    <inkml:brush xml:id="br0">
      <inkml:brushProperty name="width" value="0" units="cm"/>
      <inkml:brushProperty name="height" value="0.6" units="cm"/>
      <inkml:brushProperty name="color" value="#849398"/>
    </inkml:brush>
  </inkml:definitions>
  <inkml:trace contextRef="#ctx0" brushRef="#br0">0 1,'0'0</inkml:trace>
</inkml:ink>
</file>

<file path=ppt/ink/ink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23T21:36:45"/>
    </inkml:context>
    <inkml:brush xml:id="br0">
      <inkml:brushProperty name="width" value="0" units="cm"/>
      <inkml:brushProperty name="height" value="0.6" units="cm"/>
      <inkml:brushProperty name="color" value="#849398"/>
    </inkml:brush>
  </inkml:definitions>
  <inkml:trace contextRef="#ctx0" brushRef="#br0">0 1,'0'0</inkml:trace>
</inkml:ink>
</file>

<file path=ppt/ink/ink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23T21:36:45"/>
    </inkml:context>
    <inkml:brush xml:id="br0">
      <inkml:brushProperty name="width" value="0" units="cm"/>
      <inkml:brushProperty name="height" value="0.6" units="cm"/>
      <inkml:brushProperty name="color" value="#849398"/>
    </inkml:brush>
  </inkml:definitions>
  <inkml:trace contextRef="#ctx0" brushRef="#br0">1 0,'0'0</inkml:trace>
</inkml:ink>
</file>

<file path=ppt/ink/ink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1-23T21:36:45"/>
    </inkml:context>
    <inkml:brush xml:id="br0">
      <inkml:brushProperty name="width" value="0" units="cm"/>
      <inkml:brushProperty name="height" value="0.6" units="cm"/>
      <inkml:brushProperty name="color" value="#849398"/>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hf sldNum="0"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97"/>
        <p:cNvGrpSpPr/>
        <p:nvPr/>
      </p:nvGrpSpPr>
      <p:grpSpPr>
        <a:xfrm>
          <a:off x="0" y="0"/>
          <a:ext cx="0" cy="0"/>
          <a:chOff x="0" y="0"/>
          <a:chExt cx="0" cy="0"/>
        </a:xfrm>
      </p:grpSpPr>
      <p:sp>
        <p:nvSpPr>
          <p:cNvPr id="498" name="Google Shape;4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4"/>
        <p:cNvGrpSpPr/>
        <p:nvPr/>
      </p:nvGrpSpPr>
      <p:grpSpPr>
        <a:xfrm>
          <a:off x="0" y="0"/>
          <a:ext cx="0" cy="0"/>
          <a:chOff x="0" y="0"/>
          <a:chExt cx="0" cy="0"/>
        </a:xfrm>
      </p:grpSpPr>
      <p:sp>
        <p:nvSpPr>
          <p:cNvPr id="505" name="Google Shape;505;g9d2aea77ef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9d2aea77ef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FontTx/>
              <a:buNone/>
            </a:pPr>
            <a:endParaRPr lang="ja-JP" altLang="ja-JP" sz="1800" dirty="0">
              <a:effectLst/>
              <a:latin typeface="Calibri" panose="020F0502020204030204" pitchFamily="34" charset="0"/>
              <a:ea typeface="游明朝" panose="02020400000000000000" pitchFamily="18" charset="-128"/>
              <a:cs typeface="Times New Roman" panose="02020603050405020304" pitchFamily="18" charset="0"/>
            </a:endParaRPr>
          </a:p>
          <a:p>
            <a:pPr marL="158750" indent="0">
              <a:buFontTx/>
              <a:buNone/>
            </a:pPr>
            <a:r>
              <a:rPr lang="ja-JP" altLang="ja-JP" sz="1800" dirty="0">
                <a:effectLst/>
                <a:latin typeface="Calibri" panose="020F0502020204030204" pitchFamily="34" charset="0"/>
                <a:ea typeface="游明朝" panose="02020400000000000000" pitchFamily="18" charset="-128"/>
                <a:cs typeface="游明朝" panose="02020400000000000000" pitchFamily="18" charset="-128"/>
              </a:rPr>
              <a:t>本日のプレゼンを始めさせて頂くに当たって、先ず初めに皆様にお聞きしたい事があります。</a:t>
            </a:r>
            <a:endParaRPr lang="ja-JP" altLang="ja-JP" sz="1800" dirty="0">
              <a:effectLst/>
              <a:latin typeface="Calibri" panose="020F0502020204030204" pitchFamily="34" charset="0"/>
              <a:ea typeface="游明朝" panose="02020400000000000000" pitchFamily="18" charset="-128"/>
              <a:cs typeface="Times New Roman" panose="02020603050405020304" pitchFamily="18" charset="0"/>
            </a:endParaRPr>
          </a:p>
          <a:p>
            <a:pPr marL="158750" indent="0">
              <a:buFontTx/>
              <a:buNone/>
            </a:pPr>
            <a:endParaRPr lang="en-US" altLang="ja-JP" sz="1800" dirty="0">
              <a:effectLst/>
              <a:latin typeface="Calibri" panose="020F0502020204030204" pitchFamily="34" charset="0"/>
              <a:ea typeface="游明朝" panose="02020400000000000000" pitchFamily="18" charset="-128"/>
              <a:cs typeface="游明朝" panose="02020400000000000000" pitchFamily="18" charset="-128"/>
            </a:endParaRPr>
          </a:p>
          <a:p>
            <a:pPr marL="158750" indent="0">
              <a:buFontTx/>
              <a:buNone/>
            </a:pPr>
            <a:r>
              <a:rPr lang="ja-JP" altLang="ja-JP" sz="1800" dirty="0">
                <a:effectLst/>
                <a:latin typeface="Calibri" panose="020F0502020204030204" pitchFamily="34" charset="0"/>
                <a:ea typeface="游明朝" panose="02020400000000000000" pitchFamily="18" charset="-128"/>
                <a:cs typeface="游明朝" panose="02020400000000000000" pitchFamily="18" charset="-128"/>
              </a:rPr>
              <a:t>「なぜ私たちは勉強をしなければならないのか</a:t>
            </a:r>
            <a:r>
              <a:rPr lang="en-US" altLang="ja-JP" sz="1800" dirty="0">
                <a:effectLst/>
                <a:latin typeface="Calibri" panose="020F0502020204030204" pitchFamily="34" charset="0"/>
                <a:ea typeface="游明朝" panose="02020400000000000000" pitchFamily="18" charset="-128"/>
                <a:cs typeface="游明朝" panose="02020400000000000000" pitchFamily="18" charset="-128"/>
              </a:rPr>
              <a:t>?</a:t>
            </a:r>
            <a:r>
              <a:rPr lang="ja-JP" altLang="ja-JP" sz="1800" dirty="0">
                <a:effectLst/>
                <a:latin typeface="Calibri" panose="020F0502020204030204" pitchFamily="34" charset="0"/>
                <a:ea typeface="游明朝" panose="02020400000000000000" pitchFamily="18" charset="-128"/>
                <a:cs typeface="游明朝" panose="02020400000000000000" pitchFamily="18" charset="-128"/>
              </a:rPr>
              <a:t>」、「学習の目的とは何なのか</a:t>
            </a:r>
            <a:r>
              <a:rPr lang="en-US" altLang="ja-JP" sz="1800" dirty="0">
                <a:effectLst/>
                <a:latin typeface="Calibri" panose="020F0502020204030204" pitchFamily="34" charset="0"/>
                <a:ea typeface="游明朝" panose="02020400000000000000" pitchFamily="18" charset="-128"/>
                <a:cs typeface="游明朝" panose="02020400000000000000" pitchFamily="18" charset="-128"/>
              </a:rPr>
              <a:t>?</a:t>
            </a:r>
            <a:r>
              <a:rPr lang="ja-JP" altLang="ja-JP" sz="1800" dirty="0">
                <a:effectLst/>
                <a:latin typeface="Calibri" panose="020F0502020204030204" pitchFamily="34" charset="0"/>
                <a:ea typeface="游明朝" panose="02020400000000000000" pitchFamily="18" charset="-128"/>
                <a:cs typeface="游明朝" panose="02020400000000000000" pitchFamily="18" charset="-128"/>
              </a:rPr>
              <a:t>」と疑問に思ったことはありませんか？　一見すると子供がする様なシンプルで些細な質問のようにも思えますが、果たして体どれだけの人がこの質問に対するで</a:t>
            </a:r>
            <a:r>
              <a:rPr lang="ja-JP" altLang="ja-JP" sz="1800" dirty="0">
                <a:solidFill>
                  <a:srgbClr val="FF0000"/>
                </a:solidFill>
                <a:effectLst/>
                <a:latin typeface="Calibri" panose="020F0502020204030204" pitchFamily="34" charset="0"/>
                <a:ea typeface="游明朝" panose="02020400000000000000" pitchFamily="18" charset="-128"/>
                <a:cs typeface="游明朝" panose="02020400000000000000" pitchFamily="18" charset="-128"/>
              </a:rPr>
              <a:t>明解</a:t>
            </a:r>
            <a:r>
              <a:rPr lang="ja-JP" altLang="ja-JP" sz="1800" dirty="0">
                <a:effectLst/>
                <a:latin typeface="Calibri" panose="020F0502020204030204" pitchFamily="34" charset="0"/>
                <a:ea typeface="游明朝" panose="02020400000000000000" pitchFamily="18" charset="-128"/>
                <a:cs typeface="游明朝" panose="02020400000000000000" pitchFamily="18" charset="-128"/>
              </a:rPr>
              <a:t>な答え</a:t>
            </a:r>
            <a:r>
              <a:rPr lang="ja-JP" altLang="ja-JP" sz="1800" dirty="0">
                <a:solidFill>
                  <a:srgbClr val="FF0000"/>
                </a:solidFill>
                <a:effectLst/>
                <a:latin typeface="Calibri" panose="020F0502020204030204" pitchFamily="34" charset="0"/>
                <a:ea typeface="游明朝" panose="02020400000000000000" pitchFamily="18" charset="-128"/>
                <a:cs typeface="游明朝" panose="02020400000000000000" pitchFamily="18" charset="-128"/>
              </a:rPr>
              <a:t>は中々難しい</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pPr marL="158750" indent="0">
              <a:buFontTx/>
              <a:buNone/>
            </a:pPr>
            <a:r>
              <a:rPr lang="ja-JP" altLang="ja-JP" sz="1800" dirty="0">
                <a:effectLst/>
                <a:latin typeface="Calibri" panose="020F0502020204030204" pitchFamily="34" charset="0"/>
                <a:ea typeface="游明朝" panose="02020400000000000000" pitchFamily="18" charset="-128"/>
                <a:cs typeface="游明朝" panose="02020400000000000000" pitchFamily="18" charset="-128"/>
              </a:rPr>
              <a:t>幼い頃、ちゃんと勉強</a:t>
            </a:r>
            <a:r>
              <a:rPr lang="ja-JP" altLang="ja-JP" sz="1800" dirty="0">
                <a:solidFill>
                  <a:srgbClr val="FF0000"/>
                </a:solidFill>
                <a:effectLst/>
                <a:latin typeface="Calibri" panose="020F0502020204030204" pitchFamily="34" charset="0"/>
                <a:ea typeface="游明朝" panose="02020400000000000000" pitchFamily="18" charset="-128"/>
                <a:cs typeface="游明朝" panose="02020400000000000000" pitchFamily="18" charset="-128"/>
              </a:rPr>
              <a:t>しないと</a:t>
            </a:r>
            <a:r>
              <a:rPr lang="ja-JP" altLang="ja-JP" sz="1800" dirty="0">
                <a:effectLst/>
                <a:latin typeface="Calibri" panose="020F0502020204030204" pitchFamily="34" charset="0"/>
                <a:ea typeface="游明朝" panose="02020400000000000000" pitchFamily="18" charset="-128"/>
                <a:cs typeface="游明朝" panose="02020400000000000000" pitchFamily="18" charset="-128"/>
              </a:rPr>
              <a:t>、「牛を飼いになりたくはないでしょう！」、「路上で高宝くじを売りたくはないでしょう</a:t>
            </a:r>
            <a:r>
              <a:rPr lang="en-US" altLang="ja-JP" sz="1800" dirty="0">
                <a:effectLst/>
                <a:latin typeface="Calibri" panose="020F0502020204030204" pitchFamily="34" charset="0"/>
                <a:ea typeface="游明朝" panose="02020400000000000000" pitchFamily="18" charset="-128"/>
                <a:cs typeface="游明朝" panose="02020400000000000000" pitchFamily="18" charset="-128"/>
              </a:rPr>
              <a:t>?</a:t>
            </a:r>
            <a:r>
              <a:rPr lang="ja-JP" altLang="ja-JP" sz="1800" dirty="0">
                <a:effectLst/>
                <a:latin typeface="Calibri" panose="020F0502020204030204" pitchFamily="34" charset="0"/>
                <a:ea typeface="游明朝" panose="02020400000000000000" pitchFamily="18" charset="-128"/>
                <a:cs typeface="游明朝" panose="02020400000000000000" pitchFamily="18" charset="-128"/>
              </a:rPr>
              <a:t>」</a:t>
            </a:r>
            <a:r>
              <a:rPr lang="en-US" altLang="ja-JP" sz="1800" dirty="0">
                <a:effectLst/>
                <a:latin typeface="Calibri" panose="020F0502020204030204" pitchFamily="34" charset="0"/>
                <a:ea typeface="游明朝" panose="02020400000000000000" pitchFamily="18" charset="-128"/>
                <a:cs typeface="游明朝" panose="02020400000000000000" pitchFamily="18" charset="-128"/>
              </a:rPr>
              <a:t>......</a:t>
            </a:r>
            <a:r>
              <a:rPr lang="ja-JP" altLang="ja-JP" sz="1800" dirty="0">
                <a:solidFill>
                  <a:srgbClr val="FF0000"/>
                </a:solidFill>
                <a:effectLst/>
                <a:latin typeface="Calibri" panose="020F0502020204030204" pitchFamily="34" charset="0"/>
                <a:ea typeface="游明朝" panose="02020400000000000000" pitchFamily="18" charset="-128"/>
                <a:cs typeface="游明朝" panose="02020400000000000000" pitchFamily="18" charset="-128"/>
              </a:rPr>
              <a:t>と親が</a:t>
            </a:r>
            <a:r>
              <a:rPr lang="ja-JP" altLang="ja-JP" sz="1800" dirty="0">
                <a:effectLst/>
                <a:latin typeface="Calibri" panose="020F0502020204030204" pitchFamily="34" charset="0"/>
                <a:ea typeface="游明朝" panose="02020400000000000000" pitchFamily="18" charset="-128"/>
                <a:cs typeface="游明朝" panose="02020400000000000000" pitchFamily="18" charset="-128"/>
              </a:rPr>
              <a:t>言い聞かされてきました。</a:t>
            </a:r>
            <a:endParaRPr lang="ja-JP" altLang="ja-JP" sz="1800" dirty="0">
              <a:effectLst/>
              <a:latin typeface="Calibri" panose="020F0502020204030204" pitchFamily="34" charset="0"/>
              <a:ea typeface="游明朝" panose="02020400000000000000" pitchFamily="18" charset="-128"/>
              <a:cs typeface="Times New Roman" panose="02020603050405020304" pitchFamily="18" charset="0"/>
            </a:endParaRPr>
          </a:p>
          <a:p>
            <a:pPr marL="158750" indent="0">
              <a:buFontTx/>
              <a:buNone/>
            </a:pPr>
            <a:r>
              <a:rPr lang="ja-JP" altLang="ja-JP" sz="1800" dirty="0">
                <a:effectLst/>
                <a:latin typeface="Calibri" panose="020F0502020204030204" pitchFamily="34" charset="0"/>
                <a:ea typeface="游明朝" panose="02020400000000000000" pitchFamily="18" charset="-128"/>
                <a:cs typeface="游明朝" panose="02020400000000000000" pitchFamily="18" charset="-128"/>
              </a:rPr>
              <a:t>日本では将来に良い会社入れる為に先ずは良い大学へ、その前に良い高校や中学へ、といった様な過保護的な親御さんが少なからずいるといった内容でした。</a:t>
            </a:r>
            <a:endParaRPr lang="ja-JP" altLang="ja-JP" sz="1800" dirty="0">
              <a:effectLst/>
              <a:latin typeface="Calibri" panose="020F0502020204030204" pitchFamily="34" charset="0"/>
              <a:ea typeface="游明朝" panose="02020400000000000000" pitchFamily="18" charset="-128"/>
              <a:cs typeface="Times New Roman" panose="02020603050405020304" pitchFamily="18" charset="0"/>
            </a:endParaRPr>
          </a:p>
          <a:p>
            <a:pPr marL="158750" indent="0">
              <a:buFontTx/>
              <a:buNone/>
            </a:pPr>
            <a:r>
              <a:rPr lang="en-US" altLang="ja-JP" sz="1800" dirty="0">
                <a:effectLst/>
                <a:latin typeface="游明朝" panose="02020400000000000000" pitchFamily="18" charset="-128"/>
                <a:ea typeface="游明朝" panose="02020400000000000000" pitchFamily="18" charset="-128"/>
                <a:cs typeface="游明朝" panose="02020400000000000000" pitchFamily="18" charset="-128"/>
              </a:rPr>
              <a:t> </a:t>
            </a:r>
            <a:endParaRPr lang="ja-JP" altLang="ja-JP" sz="1800" dirty="0">
              <a:effectLst/>
              <a:latin typeface="Calibri" panose="020F0502020204030204" pitchFamily="34" charset="0"/>
              <a:ea typeface="游明朝" panose="02020400000000000000" pitchFamily="18" charset="-128"/>
              <a:cs typeface="Times New Roman" panose="02020603050405020304" pitchFamily="18" charset="0"/>
            </a:endParaRPr>
          </a:p>
          <a:p>
            <a:pPr marL="158750" indent="0">
              <a:buFontTx/>
              <a:buNone/>
            </a:pPr>
            <a:r>
              <a:rPr lang="ja-JP" altLang="ja-JP" sz="1800" dirty="0">
                <a:effectLst/>
                <a:latin typeface="Calibri" panose="020F0502020204030204" pitchFamily="34" charset="0"/>
                <a:ea typeface="游明朝" panose="02020400000000000000" pitchFamily="18" charset="-128"/>
                <a:cs typeface="游明朝" panose="02020400000000000000" pitchFamily="18" charset="-128"/>
              </a:rPr>
              <a:t>両親の思う、学ぶ事の本質を知るには当時の私達はまだ幼過ぎました。</a:t>
            </a:r>
            <a:endParaRPr lang="ja-JP" altLang="ja-JP" sz="1800" dirty="0">
              <a:effectLst/>
              <a:latin typeface="Calibri" panose="020F0502020204030204" pitchFamily="34" charset="0"/>
              <a:ea typeface="游明朝" panose="02020400000000000000" pitchFamily="18" charset="-128"/>
              <a:cs typeface="Times New Roman" panose="02020603050405020304" pitchFamily="18" charset="0"/>
            </a:endParaRPr>
          </a:p>
          <a:p>
            <a:pPr marL="158750" indent="0">
              <a:buFontTx/>
              <a:buNone/>
            </a:pPr>
            <a:r>
              <a:rPr lang="ja-JP" altLang="ja-JP" sz="1800" dirty="0">
                <a:solidFill>
                  <a:srgbClr val="FF0000"/>
                </a:solidFill>
                <a:effectLst/>
                <a:latin typeface="Calibri" panose="020F0502020204030204" pitchFamily="34" charset="0"/>
                <a:ea typeface="游明朝" panose="02020400000000000000" pitchFamily="18" charset="-128"/>
                <a:cs typeface="游明朝" panose="02020400000000000000" pitchFamily="18" charset="-128"/>
              </a:rPr>
              <a:t>最初の</a:t>
            </a:r>
            <a:r>
              <a:rPr lang="ja-JP" altLang="ja-JP" sz="1800" dirty="0">
                <a:effectLst/>
                <a:latin typeface="Calibri" panose="020F0502020204030204" pitchFamily="34" charset="0"/>
                <a:ea typeface="游明朝" panose="02020400000000000000" pitchFamily="18" charset="-128"/>
                <a:cs typeface="游明朝" panose="02020400000000000000" pitchFamily="18" charset="-128"/>
              </a:rPr>
              <a:t>質問の答えの見付け方も一様にはいかないと思います。</a:t>
            </a:r>
            <a:endParaRPr lang="ja-JP" altLang="ja-JP" sz="1800" dirty="0">
              <a:effectLst/>
              <a:latin typeface="Calibri" panose="020F0502020204030204" pitchFamily="34" charset="0"/>
              <a:ea typeface="游明朝" panose="02020400000000000000" pitchFamily="18" charset="-128"/>
              <a:cs typeface="Times New Roman" panose="02020603050405020304" pitchFamily="18" charset="0"/>
            </a:endParaRPr>
          </a:p>
          <a:p>
            <a:pPr marL="158750" indent="0">
              <a:buFontTx/>
              <a:buNone/>
            </a:pPr>
            <a:r>
              <a:rPr lang="ja-JP" altLang="ja-JP" sz="1800" dirty="0">
                <a:effectLst/>
                <a:latin typeface="Calibri" panose="020F0502020204030204" pitchFamily="34" charset="0"/>
                <a:ea typeface="游明朝" panose="02020400000000000000" pitchFamily="18" charset="-128"/>
                <a:cs typeface="游明朝" panose="02020400000000000000" pitchFamily="18" charset="-128"/>
              </a:rPr>
              <a:t>個人の生活や環境であったり、将来の展望によってなど、また当然</a:t>
            </a:r>
            <a:r>
              <a:rPr lang="ja-JP" altLang="ja-JP" sz="1800" dirty="0">
                <a:solidFill>
                  <a:srgbClr val="FF0000"/>
                </a:solidFill>
                <a:effectLst/>
                <a:latin typeface="Calibri" panose="020F0502020204030204" pitchFamily="34" charset="0"/>
                <a:ea typeface="游明朝" panose="02020400000000000000" pitchFamily="18" charset="-128"/>
                <a:cs typeface="游明朝" panose="02020400000000000000" pitchFamily="18" charset="-128"/>
              </a:rPr>
              <a:t>受ける</a:t>
            </a:r>
            <a:r>
              <a:rPr lang="ja-JP" altLang="ja-JP" sz="1800" dirty="0">
                <a:effectLst/>
                <a:latin typeface="Calibri" panose="020F0502020204030204" pitchFamily="34" charset="0"/>
                <a:ea typeface="游明朝" panose="02020400000000000000" pitchFamily="18" charset="-128"/>
                <a:cs typeface="游明朝" panose="02020400000000000000" pitchFamily="18" charset="-128"/>
              </a:rPr>
              <a:t>教育制度よる影響も大きく影響すると思います。</a:t>
            </a:r>
            <a:endParaRPr lang="ja-JP" altLang="ja-JP" sz="1800" dirty="0">
              <a:effectLst/>
              <a:latin typeface="Calibri" panose="020F0502020204030204" pitchFamily="34" charset="0"/>
              <a:ea typeface="游明朝" panose="02020400000000000000" pitchFamily="18" charset="-128"/>
              <a:cs typeface="Times New Roman" panose="02020603050405020304" pitchFamily="18" charset="0"/>
            </a:endParaRPr>
          </a:p>
          <a:p>
            <a:pPr marL="158750" indent="0">
              <a:buFontTx/>
              <a:buNone/>
            </a:pPr>
            <a:endParaRPr kumimoji="1" lang="ja-JP"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pPr marL="158750" indent="0">
              <a:buFontTx/>
              <a:buNone/>
            </a:pPr>
            <a:r>
              <a:rPr lang="ja-JP" altLang="ja-JP" sz="1800" dirty="0">
                <a:solidFill>
                  <a:srgbClr val="FF0000"/>
                </a:solidFill>
                <a:effectLst/>
                <a:latin typeface="Calibri" panose="020F0502020204030204" pitchFamily="34" charset="0"/>
                <a:ea typeface="游明朝" panose="02020400000000000000" pitchFamily="18" charset="-128"/>
                <a:cs typeface="游明朝" panose="02020400000000000000" pitchFamily="18" charset="-128"/>
              </a:rPr>
              <a:t>私たち</a:t>
            </a:r>
            <a:r>
              <a:rPr lang="ja-JP" altLang="ja-JP" sz="1800" dirty="0">
                <a:effectLst/>
                <a:latin typeface="Calibri" panose="020F0502020204030204" pitchFamily="34" charset="0"/>
                <a:ea typeface="游明朝" panose="02020400000000000000" pitchFamily="18" charset="-128"/>
                <a:cs typeface="游明朝" panose="02020400000000000000" pitchFamily="18" charset="-128"/>
              </a:rPr>
              <a:t>日本での学習方法に触れられ、とても幸運だったなと感じています。</a:t>
            </a:r>
            <a:endParaRPr lang="ja-JP" altLang="ja-JP" sz="1800" dirty="0">
              <a:effectLst/>
              <a:latin typeface="Calibri" panose="020F0502020204030204" pitchFamily="34" charset="0"/>
              <a:ea typeface="游明朝" panose="02020400000000000000" pitchFamily="18" charset="-128"/>
              <a:cs typeface="Times New Roman" panose="02020603050405020304" pitchFamily="18" charset="0"/>
            </a:endParaRPr>
          </a:p>
          <a:p>
            <a:pPr marL="158750" indent="0">
              <a:buFontTx/>
              <a:buNone/>
            </a:pPr>
            <a:r>
              <a:rPr lang="en-US" altLang="ja-JP" sz="1800" dirty="0">
                <a:effectLst/>
                <a:latin typeface="游明朝" panose="02020400000000000000" pitchFamily="18" charset="-128"/>
                <a:ea typeface="游明朝" panose="02020400000000000000" pitchFamily="18" charset="-128"/>
                <a:cs typeface="游明朝" panose="02020400000000000000" pitchFamily="18" charset="-128"/>
              </a:rPr>
              <a:t> </a:t>
            </a:r>
            <a:endParaRPr lang="ja-JP" altLang="ja-JP" sz="1800" dirty="0">
              <a:effectLst/>
              <a:latin typeface="Calibri" panose="020F0502020204030204" pitchFamily="34" charset="0"/>
              <a:ea typeface="游明朝" panose="02020400000000000000" pitchFamily="18" charset="-128"/>
              <a:cs typeface="Times New Roman" panose="02020603050405020304" pitchFamily="18" charset="0"/>
            </a:endParaRPr>
          </a:p>
          <a:p>
            <a:pPr marL="158750" indent="0">
              <a:buFontTx/>
              <a:buNone/>
            </a:pPr>
            <a:r>
              <a:rPr lang="ja-JP" altLang="ja-JP" sz="1800" dirty="0">
                <a:effectLst/>
                <a:latin typeface="Calibri" panose="020F0502020204030204" pitchFamily="34" charset="0"/>
                <a:ea typeface="游明朝" panose="02020400000000000000" pitchFamily="18" charset="-128"/>
                <a:cs typeface="游明朝" panose="02020400000000000000" pitchFamily="18" charset="-128"/>
              </a:rPr>
              <a:t>ベトナムの小学生は入学して直ぐに文字やりの読み書きや計算式などを教えられ、</a:t>
            </a:r>
            <a:r>
              <a:rPr lang="en-US" altLang="ja-JP" sz="1800" dirty="0">
                <a:effectLst/>
                <a:latin typeface="Calibri" panose="020F0502020204030204" pitchFamily="34" charset="0"/>
                <a:ea typeface="游明朝" panose="02020400000000000000" pitchFamily="18" charset="-128"/>
                <a:cs typeface="游明朝" panose="02020400000000000000" pitchFamily="18" charset="-128"/>
              </a:rPr>
              <a:t>2</a:t>
            </a:r>
            <a:r>
              <a:rPr lang="ja-JP" altLang="ja-JP" sz="1800" dirty="0">
                <a:effectLst/>
                <a:latin typeface="Calibri" panose="020F0502020204030204" pitchFamily="34" charset="0"/>
                <a:ea typeface="游明朝" panose="02020400000000000000" pitchFamily="18" charset="-128"/>
                <a:cs typeface="游明朝" panose="02020400000000000000" pitchFamily="18" charset="-128"/>
              </a:rPr>
              <a:t>年生に上がるとき、内容は分からないまでも新聞を読めるようにはなります。</a:t>
            </a:r>
            <a:endParaRPr lang="ja-JP" altLang="ja-JP" sz="1800" dirty="0">
              <a:effectLst/>
              <a:latin typeface="Calibri" panose="020F0502020204030204" pitchFamily="34" charset="0"/>
              <a:ea typeface="游明朝" panose="02020400000000000000" pitchFamily="18" charset="-128"/>
              <a:cs typeface="Times New Roman" panose="02020603050405020304" pitchFamily="18" charset="0"/>
            </a:endParaRPr>
          </a:p>
          <a:p>
            <a:pPr marL="158750" indent="0">
              <a:buFontTx/>
              <a:buNone/>
            </a:pPr>
            <a:r>
              <a:rPr lang="ja-JP" altLang="ja-JP" sz="1800" dirty="0">
                <a:effectLst/>
                <a:latin typeface="Calibri" panose="020F0502020204030204" pitchFamily="34" charset="0"/>
                <a:ea typeface="游明朝" panose="02020400000000000000" pitchFamily="18" charset="-128"/>
                <a:cs typeface="游明朝" panose="02020400000000000000" pitchFamily="18" charset="-128"/>
              </a:rPr>
              <a:t>そうやって教科書の内容や理論などを頭に詰めていくのです。</a:t>
            </a:r>
            <a:endParaRPr lang="ja-JP" altLang="ja-JP" sz="1800" dirty="0">
              <a:effectLst/>
              <a:latin typeface="Calibri" panose="020F0502020204030204" pitchFamily="34" charset="0"/>
              <a:ea typeface="游明朝" panose="02020400000000000000" pitchFamily="18" charset="-128"/>
              <a:cs typeface="Times New Roman" panose="02020603050405020304" pitchFamily="18" charset="0"/>
            </a:endParaRPr>
          </a:p>
          <a:p>
            <a:pPr marL="158750" indent="0">
              <a:buFontTx/>
              <a:buNone/>
            </a:pPr>
            <a:r>
              <a:rPr lang="ja-JP" altLang="ja-JP" sz="1800" dirty="0">
                <a:effectLst/>
                <a:latin typeface="Calibri" panose="020F0502020204030204" pitchFamily="34" charset="0"/>
                <a:ea typeface="游明朝" panose="02020400000000000000" pitchFamily="18" charset="-128"/>
                <a:cs typeface="游明朝" panose="02020400000000000000" pitchFamily="18" charset="-128"/>
              </a:rPr>
              <a:t>そこに体験や経験が伴っていないのです。教員や指導方法、更には学力の質までもが近年上がってきていると言われているにも</a:t>
            </a:r>
            <a:r>
              <a:rPr lang="ja-JP" altLang="ja-JP" sz="1800" dirty="0">
                <a:solidFill>
                  <a:srgbClr val="FF0000"/>
                </a:solidFill>
                <a:effectLst/>
                <a:latin typeface="Calibri" panose="020F0502020204030204" pitchFamily="34" charset="0"/>
                <a:ea typeface="游明朝" panose="02020400000000000000" pitchFamily="18" charset="-128"/>
                <a:cs typeface="游明朝" panose="02020400000000000000" pitchFamily="18" charset="-128"/>
              </a:rPr>
              <a:t>良くなっていません。</a:t>
            </a:r>
            <a:endParaRPr lang="ja-JP" altLang="ja-JP" sz="1800" dirty="0">
              <a:effectLst/>
              <a:latin typeface="Calibri" panose="020F0502020204030204" pitchFamily="34" charset="0"/>
              <a:ea typeface="游明朝" panose="02020400000000000000" pitchFamily="18" charset="-128"/>
              <a:cs typeface="Times New Roman" panose="02020603050405020304" pitchFamily="18" charset="0"/>
            </a:endParaRPr>
          </a:p>
          <a:p>
            <a:pPr marL="158750" indent="0">
              <a:buFontTx/>
              <a:buNone/>
            </a:pPr>
            <a:endParaRPr kumimoji="1" lang="ja-JP"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pPr marL="158750" indent="0">
              <a:buFontTx/>
              <a:buNone/>
            </a:pPr>
            <a:r>
              <a:rPr lang="ja-JP" altLang="ja-JP" sz="1800" dirty="0">
                <a:effectLst/>
                <a:latin typeface="Calibri" panose="020F0502020204030204" pitchFamily="34" charset="0"/>
                <a:ea typeface="游明朝" panose="02020400000000000000" pitchFamily="18" charset="-128"/>
                <a:cs typeface="游明朝" panose="02020400000000000000" pitchFamily="18" charset="-128"/>
              </a:rPr>
              <a:t>日本の場合、幼児から小学生までは文字は平仮名と片仮名と簡件な漢字のみで、税の履き方から協調性や道徳心やエチケット、人や動物への愛など人間性を伸ばすことに注力しているようです。また、好奇心や創造性を導く為の様々な活動</a:t>
            </a:r>
            <a:r>
              <a:rPr lang="ja-JP" altLang="ja-JP" sz="1800" dirty="0">
                <a:solidFill>
                  <a:srgbClr val="FF0000"/>
                </a:solidFill>
                <a:effectLst/>
                <a:latin typeface="Calibri" panose="020F0502020204030204" pitchFamily="34" charset="0"/>
                <a:ea typeface="游明朝" panose="02020400000000000000" pitchFamily="18" charset="-128"/>
                <a:cs typeface="游明朝" panose="02020400000000000000" pitchFamily="18" charset="-128"/>
              </a:rPr>
              <a:t>を行い</a:t>
            </a:r>
            <a:r>
              <a:rPr lang="ja-JP" altLang="ja-JP" sz="1800" dirty="0">
                <a:effectLst/>
                <a:latin typeface="Calibri" panose="020F0502020204030204" pitchFamily="34" charset="0"/>
                <a:ea typeface="游明朝" panose="02020400000000000000" pitchFamily="18" charset="-128"/>
                <a:cs typeface="游明朝" panose="02020400000000000000" pitchFamily="18" charset="-128"/>
              </a:rPr>
              <a:t>その中で自己解決力の向上の為に教師は最小限のサポート、</a:t>
            </a:r>
            <a:r>
              <a:rPr lang="ja-JP" altLang="ja-JP" sz="1800" dirty="0">
                <a:solidFill>
                  <a:srgbClr val="FF0000"/>
                </a:solidFill>
                <a:effectLst/>
                <a:latin typeface="Calibri" panose="020F0502020204030204" pitchFamily="34" charset="0"/>
                <a:ea typeface="游明朝" panose="02020400000000000000" pitchFamily="18" charset="-128"/>
                <a:cs typeface="游明朝" panose="02020400000000000000" pitchFamily="18" charset="-128"/>
              </a:rPr>
              <a:t>さらに、</a:t>
            </a:r>
            <a:r>
              <a:rPr lang="ja-JP" altLang="ja-JP" sz="1800" dirty="0">
                <a:effectLst/>
                <a:latin typeface="Calibri" panose="020F0502020204030204" pitchFamily="34" charset="0"/>
                <a:ea typeface="游明朝" panose="02020400000000000000" pitchFamily="18" charset="-128"/>
                <a:cs typeface="游明朝" panose="02020400000000000000" pitchFamily="18" charset="-128"/>
              </a:rPr>
              <a:t>校外学習も非常に多く、体験学習</a:t>
            </a:r>
            <a:r>
              <a:rPr lang="ja-JP" altLang="ja-JP" sz="1800" dirty="0">
                <a:solidFill>
                  <a:srgbClr val="FF0000"/>
                </a:solidFill>
                <a:effectLst/>
                <a:latin typeface="Calibri" panose="020F0502020204030204" pitchFamily="34" charset="0"/>
                <a:ea typeface="游明朝" panose="02020400000000000000" pitchFamily="18" charset="-128"/>
                <a:cs typeface="游明朝" panose="02020400000000000000" pitchFamily="18" charset="-128"/>
              </a:rPr>
              <a:t>では</a:t>
            </a:r>
            <a:r>
              <a:rPr lang="ja-JP" altLang="ja-JP" sz="1800" dirty="0">
                <a:effectLst/>
                <a:latin typeface="Calibri" panose="020F0502020204030204" pitchFamily="34" charset="0"/>
                <a:ea typeface="游明朝" panose="02020400000000000000" pitchFamily="18" charset="-128"/>
                <a:cs typeface="游明朝" panose="02020400000000000000" pitchFamily="18" charset="-128"/>
              </a:rPr>
              <a:t>自然</a:t>
            </a:r>
            <a:r>
              <a:rPr lang="ja-JP" altLang="ja-JP" sz="1800" dirty="0">
                <a:solidFill>
                  <a:srgbClr val="FF0000"/>
                </a:solidFill>
                <a:effectLst/>
                <a:latin typeface="Calibri" panose="020F0502020204030204" pitchFamily="34" charset="0"/>
                <a:ea typeface="游明朝" panose="02020400000000000000" pitchFamily="18" charset="-128"/>
                <a:cs typeface="游明朝" panose="02020400000000000000" pitchFamily="18" charset="-128"/>
              </a:rPr>
              <a:t>、</a:t>
            </a:r>
            <a:r>
              <a:rPr lang="ja-JP" altLang="ja-JP" sz="1800" dirty="0">
                <a:effectLst/>
                <a:latin typeface="Calibri" panose="020F0502020204030204" pitchFamily="34" charset="0"/>
                <a:ea typeface="游明朝" panose="02020400000000000000" pitchFamily="18" charset="-128"/>
                <a:cs typeface="游明朝" panose="02020400000000000000" pitchFamily="18" charset="-128"/>
              </a:rPr>
              <a:t>科学、文化に提案など実生活に関わる色んな経験</a:t>
            </a:r>
            <a:r>
              <a:rPr lang="ja-JP" altLang="ja-JP" sz="1800" dirty="0">
                <a:solidFill>
                  <a:srgbClr val="FF0000"/>
                </a:solidFill>
                <a:effectLst/>
                <a:latin typeface="Calibri" panose="020F0502020204030204" pitchFamily="34" charset="0"/>
                <a:ea typeface="游明朝" panose="02020400000000000000" pitchFamily="18" charset="-128"/>
                <a:cs typeface="游明朝" panose="02020400000000000000" pitchFamily="18" charset="-128"/>
              </a:rPr>
              <a:t>が積めていきます。</a:t>
            </a:r>
            <a:endParaRPr kumimoji="1" lang="ja-JP"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pPr marL="158750" indent="0">
              <a:buFontTx/>
              <a:buNone/>
            </a:pPr>
            <a:r>
              <a:rPr lang="ja-JP" altLang="ja-JP" sz="1100" dirty="0">
                <a:effectLst/>
                <a:latin typeface="Calibri" panose="020F0502020204030204" pitchFamily="34" charset="0"/>
                <a:ea typeface="游明朝" panose="02020400000000000000" pitchFamily="18" charset="-128"/>
                <a:cs typeface="游明朝" panose="02020400000000000000" pitchFamily="18" charset="-128"/>
              </a:rPr>
              <a:t>ここ迄に上げてきただけでも多大に両国の違いがお分かりになるかと思います。</a:t>
            </a:r>
            <a:endParaRPr lang="ja-JP" altLang="ja-JP" sz="1100" dirty="0">
              <a:effectLst/>
              <a:latin typeface="Calibri" panose="020F0502020204030204" pitchFamily="34" charset="0"/>
              <a:ea typeface="游明朝" panose="02020400000000000000" pitchFamily="18" charset="-128"/>
              <a:cs typeface="Times New Roman" panose="02020603050405020304" pitchFamily="18" charset="0"/>
            </a:endParaRPr>
          </a:p>
          <a:p>
            <a:pPr marL="158750" indent="0">
              <a:buFontTx/>
              <a:buNone/>
            </a:pPr>
            <a:r>
              <a:rPr lang="ja-JP" altLang="ja-JP" sz="1100" dirty="0">
                <a:effectLst/>
                <a:latin typeface="Calibri" panose="020F0502020204030204" pitchFamily="34" charset="0"/>
                <a:ea typeface="游明朝" panose="02020400000000000000" pitchFamily="18" charset="-128"/>
                <a:cs typeface="游明朝" panose="02020400000000000000" pitchFamily="18" charset="-128"/>
              </a:rPr>
              <a:t>それ故に</a:t>
            </a:r>
            <a:r>
              <a:rPr lang="ja-JP" altLang="ja-JP" sz="1100" dirty="0">
                <a:solidFill>
                  <a:srgbClr val="FF0000"/>
                </a:solidFill>
                <a:effectLst/>
                <a:latin typeface="Calibri" panose="020F0502020204030204" pitchFamily="34" charset="0"/>
                <a:ea typeface="游明朝" panose="02020400000000000000" pitchFamily="18" charset="-128"/>
                <a:cs typeface="游明朝" panose="02020400000000000000" pitchFamily="18" charset="-128"/>
              </a:rPr>
              <a:t>社会人にたった</a:t>
            </a:r>
            <a:r>
              <a:rPr lang="ja-JP" altLang="ja-JP" sz="1100" dirty="0">
                <a:effectLst/>
                <a:latin typeface="Calibri" panose="020F0502020204030204" pitchFamily="34" charset="0"/>
                <a:ea typeface="游明朝" panose="02020400000000000000" pitchFamily="18" charset="-128"/>
                <a:cs typeface="游明朝" panose="02020400000000000000" pitchFamily="18" charset="-128"/>
              </a:rPr>
              <a:t>時の</a:t>
            </a:r>
            <a:r>
              <a:rPr lang="ja-JP" altLang="ja-JP" sz="1100" dirty="0">
                <a:solidFill>
                  <a:srgbClr val="FF0000"/>
                </a:solidFill>
                <a:effectLst/>
                <a:latin typeface="Calibri" panose="020F0502020204030204" pitchFamily="34" charset="0"/>
                <a:ea typeface="游明朝" panose="02020400000000000000" pitchFamily="18" charset="-128"/>
                <a:cs typeface="游明朝" panose="02020400000000000000" pitchFamily="18" charset="-128"/>
              </a:rPr>
              <a:t>は、</a:t>
            </a:r>
            <a:r>
              <a:rPr lang="ja-JP" altLang="ja-JP" sz="1100" dirty="0">
                <a:effectLst/>
                <a:latin typeface="Calibri" panose="020F0502020204030204" pitchFamily="34" charset="0"/>
                <a:ea typeface="游明朝" panose="02020400000000000000" pitchFamily="18" charset="-128"/>
                <a:cs typeface="游明朝" panose="02020400000000000000" pitchFamily="18" charset="-128"/>
              </a:rPr>
              <a:t>質の差が大きくなって</a:t>
            </a:r>
            <a:r>
              <a:rPr lang="ja-JP" altLang="ja-JP" sz="1100" dirty="0">
                <a:solidFill>
                  <a:srgbClr val="FF0000"/>
                </a:solidFill>
                <a:effectLst/>
                <a:latin typeface="Calibri" panose="020F0502020204030204" pitchFamily="34" charset="0"/>
                <a:ea typeface="游明朝" panose="02020400000000000000" pitchFamily="18" charset="-128"/>
                <a:cs typeface="游明朝" panose="02020400000000000000" pitchFamily="18" charset="-128"/>
              </a:rPr>
              <a:t>しまいます。</a:t>
            </a:r>
            <a:endParaRPr lang="ja-JP" altLang="ja-JP" sz="1100" dirty="0">
              <a:effectLst/>
              <a:latin typeface="Calibri" panose="020F0502020204030204" pitchFamily="34" charset="0"/>
              <a:ea typeface="游明朝" panose="02020400000000000000" pitchFamily="18" charset="-128"/>
              <a:cs typeface="Times New Roman" panose="02020603050405020304" pitchFamily="18" charset="0"/>
            </a:endParaRPr>
          </a:p>
          <a:p>
            <a:pPr marL="158750" indent="0">
              <a:buFontTx/>
              <a:buNone/>
            </a:pPr>
            <a:r>
              <a:rPr lang="en-US" altLang="ja-JP" sz="1100" dirty="0">
                <a:effectLst/>
                <a:latin typeface="游明朝" panose="02020400000000000000" pitchFamily="18" charset="-128"/>
                <a:ea typeface="游明朝" panose="02020400000000000000" pitchFamily="18" charset="-128"/>
                <a:cs typeface="游明朝" panose="02020400000000000000" pitchFamily="18" charset="-128"/>
              </a:rPr>
              <a:t> </a:t>
            </a:r>
            <a:endParaRPr lang="ja-JP" altLang="ja-JP" sz="1100" dirty="0">
              <a:effectLst/>
              <a:latin typeface="Calibri" panose="020F0502020204030204" pitchFamily="34" charset="0"/>
              <a:ea typeface="游明朝" panose="02020400000000000000" pitchFamily="18" charset="-128"/>
              <a:cs typeface="Times New Roman" panose="02020603050405020304" pitchFamily="18" charset="0"/>
            </a:endParaRPr>
          </a:p>
          <a:p>
            <a:pPr marL="158750" indent="0">
              <a:buFontTx/>
              <a:buNone/>
            </a:pPr>
            <a:r>
              <a:rPr lang="ja-JP" altLang="ja-JP" sz="1100" dirty="0">
                <a:effectLst/>
                <a:latin typeface="Calibri" panose="020F0502020204030204" pitchFamily="34" charset="0"/>
                <a:ea typeface="游明朝" panose="02020400000000000000" pitchFamily="18" charset="-128"/>
                <a:cs typeface="游明朝" panose="02020400000000000000" pitchFamily="18" charset="-128"/>
              </a:rPr>
              <a:t>しかし、ある面から見るとこんなにも違いのある同国の教育制度ですが、実は同時に同じ問題を抱えているのです</a:t>
            </a:r>
            <a:endParaRPr kumimoji="1" lang="ja-JP"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pPr marL="158750" indent="0">
              <a:buFontTx/>
              <a:buNone/>
            </a:pPr>
            <a:r>
              <a:rPr lang="ja-JP" altLang="ja-JP" sz="1800" dirty="0">
                <a:effectLst/>
                <a:latin typeface="Calibri" panose="020F0502020204030204" pitchFamily="34" charset="0"/>
                <a:ea typeface="游明朝" panose="02020400000000000000" pitchFamily="18" charset="-128"/>
                <a:cs typeface="游明朝" panose="02020400000000000000" pitchFamily="18" charset="-128"/>
              </a:rPr>
              <a:t>それが離学部、いわゆる中退者数です。</a:t>
            </a:r>
            <a:endParaRPr lang="ja-JP" altLang="ja-JP" sz="1800" dirty="0">
              <a:effectLst/>
              <a:latin typeface="Calibri" panose="020F0502020204030204" pitchFamily="34" charset="0"/>
              <a:ea typeface="游明朝" panose="02020400000000000000" pitchFamily="18" charset="-128"/>
              <a:cs typeface="Times New Roman" panose="02020603050405020304" pitchFamily="18" charset="0"/>
            </a:endParaRPr>
          </a:p>
          <a:p>
            <a:pPr marL="158750" indent="0">
              <a:buFontTx/>
              <a:buNone/>
            </a:pPr>
            <a:r>
              <a:rPr lang="ja-JP" altLang="ja-JP" sz="1800" dirty="0">
                <a:effectLst/>
                <a:latin typeface="Calibri" panose="020F0502020204030204" pitchFamily="34" charset="0"/>
                <a:ea typeface="游明朝" panose="02020400000000000000" pitchFamily="18" charset="-128"/>
                <a:cs typeface="游明朝" panose="02020400000000000000" pitchFamily="18" charset="-128"/>
              </a:rPr>
              <a:t>少し前の参照データにはなりますがベトナム教育省のよると</a:t>
            </a:r>
            <a:r>
              <a:rPr lang="en-US" altLang="ja-JP" sz="1800" dirty="0">
                <a:effectLst/>
                <a:latin typeface="Calibri" panose="020F0502020204030204" pitchFamily="34" charset="0"/>
                <a:ea typeface="游明朝" panose="02020400000000000000" pitchFamily="18" charset="-128"/>
                <a:cs typeface="游明朝" panose="02020400000000000000" pitchFamily="18" charset="-128"/>
              </a:rPr>
              <a:t>2002</a:t>
            </a:r>
            <a:r>
              <a:rPr lang="ja-JP" altLang="ja-JP" sz="1800" dirty="0">
                <a:effectLst/>
                <a:latin typeface="Calibri" panose="020F0502020204030204" pitchFamily="34" charset="0"/>
                <a:ea typeface="游明朝" panose="02020400000000000000" pitchFamily="18" charset="-128"/>
                <a:cs typeface="游明朝" panose="02020400000000000000" pitchFamily="18" charset="-128"/>
              </a:rPr>
              <a:t>年</a:t>
            </a:r>
            <a:r>
              <a:rPr lang="en-US" altLang="ja-JP" sz="1800" dirty="0">
                <a:effectLst/>
                <a:latin typeface="Calibri" panose="020F0502020204030204" pitchFamily="34" charset="0"/>
                <a:ea typeface="游明朝" panose="02020400000000000000" pitchFamily="18" charset="-128"/>
                <a:cs typeface="游明朝" panose="02020400000000000000" pitchFamily="18" charset="-128"/>
              </a:rPr>
              <a:t>-2006</a:t>
            </a:r>
            <a:r>
              <a:rPr lang="ja-JP" altLang="ja-JP" sz="1800" dirty="0">
                <a:effectLst/>
                <a:latin typeface="Calibri" panose="020F0502020204030204" pitchFamily="34" charset="0"/>
                <a:ea typeface="游明朝" panose="02020400000000000000" pitchFamily="18" charset="-128"/>
                <a:cs typeface="游明朝" panose="02020400000000000000" pitchFamily="18" charset="-128"/>
              </a:rPr>
              <a:t>年の中退者は</a:t>
            </a:r>
            <a:r>
              <a:rPr lang="en-US" altLang="ja-JP" sz="1800" dirty="0">
                <a:effectLst/>
                <a:latin typeface="Calibri" panose="020F0502020204030204" pitchFamily="34" charset="0"/>
                <a:ea typeface="游明朝" panose="02020400000000000000" pitchFamily="18" charset="-128"/>
                <a:cs typeface="游明朝" panose="02020400000000000000" pitchFamily="18" charset="-128"/>
              </a:rPr>
              <a:t>8.5</a:t>
            </a:r>
            <a:r>
              <a:rPr lang="ja-JP" altLang="ja-JP" sz="1800" dirty="0">
                <a:effectLst/>
                <a:latin typeface="Calibri" panose="020F0502020204030204" pitchFamily="34" charset="0"/>
                <a:ea typeface="游明朝" panose="02020400000000000000" pitchFamily="18" charset="-128"/>
                <a:cs typeface="游明朝" panose="02020400000000000000" pitchFamily="18" charset="-128"/>
              </a:rPr>
              <a:t>万人</a:t>
            </a:r>
            <a:r>
              <a:rPr lang="ja-JP" altLang="ja-JP" sz="1800" dirty="0">
                <a:solidFill>
                  <a:srgbClr val="FF0000"/>
                </a:solidFill>
                <a:effectLst/>
                <a:latin typeface="Calibri" panose="020F0502020204030204" pitchFamily="34" charset="0"/>
                <a:ea typeface="游明朝" panose="02020400000000000000" pitchFamily="18" charset="-128"/>
                <a:cs typeface="游明朝" panose="02020400000000000000" pitchFamily="18" charset="-128"/>
              </a:rPr>
              <a:t>となり</a:t>
            </a:r>
            <a:r>
              <a:rPr lang="ja-JP" altLang="ja-JP" sz="1800" dirty="0">
                <a:effectLst/>
                <a:latin typeface="Calibri" panose="020F0502020204030204" pitchFamily="34" charset="0"/>
                <a:ea typeface="游明朝" panose="02020400000000000000" pitchFamily="18" charset="-128"/>
                <a:cs typeface="游明朝" panose="02020400000000000000" pitchFamily="18" charset="-128"/>
              </a:rPr>
              <a:t>、全国の学生の総数の</a:t>
            </a:r>
            <a:r>
              <a:rPr lang="en-US" altLang="ja-JP" sz="1800" dirty="0">
                <a:effectLst/>
                <a:latin typeface="Calibri" panose="020F0502020204030204" pitchFamily="34" charset="0"/>
                <a:ea typeface="游明朝" panose="02020400000000000000" pitchFamily="18" charset="-128"/>
                <a:cs typeface="游明朝" panose="02020400000000000000" pitchFamily="18" charset="-128"/>
              </a:rPr>
              <a:t>5%</a:t>
            </a:r>
            <a:r>
              <a:rPr lang="ja-JP" altLang="ja-JP" sz="1800" dirty="0">
                <a:effectLst/>
                <a:latin typeface="Calibri" panose="020F0502020204030204" pitchFamily="34" charset="0"/>
                <a:ea typeface="游明朝" panose="02020400000000000000" pitchFamily="18" charset="-128"/>
                <a:cs typeface="游明朝" panose="02020400000000000000" pitchFamily="18" charset="-128"/>
              </a:rPr>
              <a:t>を占めます。</a:t>
            </a:r>
            <a:endParaRPr lang="ja-JP" altLang="ja-JP" sz="1800" dirty="0">
              <a:effectLst/>
              <a:latin typeface="Calibri" panose="020F0502020204030204" pitchFamily="34" charset="0"/>
              <a:ea typeface="游明朝" panose="02020400000000000000" pitchFamily="18" charset="-128"/>
              <a:cs typeface="Times New Roman" panose="02020603050405020304" pitchFamily="18" charset="0"/>
            </a:endParaRPr>
          </a:p>
          <a:p>
            <a:pPr marL="158750" indent="0">
              <a:buFontTx/>
              <a:buNone/>
            </a:pPr>
            <a:r>
              <a:rPr lang="ja-JP" altLang="ja-JP" sz="1800" dirty="0">
                <a:effectLst/>
                <a:latin typeface="Calibri" panose="020F0502020204030204" pitchFamily="34" charset="0"/>
                <a:ea typeface="游明朝" panose="02020400000000000000" pitchFamily="18" charset="-128"/>
                <a:cs typeface="游明朝" panose="02020400000000000000" pitchFamily="18" charset="-128"/>
              </a:rPr>
              <a:t>そして今現在もこの離学率は横ばい</a:t>
            </a:r>
            <a:r>
              <a:rPr lang="ja-JP" altLang="ja-JP" sz="1800" dirty="0">
                <a:solidFill>
                  <a:srgbClr val="FF0000"/>
                </a:solidFill>
                <a:effectLst/>
                <a:latin typeface="Calibri" panose="020F0502020204030204" pitchFamily="34" charset="0"/>
                <a:ea typeface="游明朝" panose="02020400000000000000" pitchFamily="18" charset="-128"/>
                <a:cs typeface="游明朝" panose="02020400000000000000" pitchFamily="18" charset="-128"/>
              </a:rPr>
              <a:t>状態です。</a:t>
            </a:r>
            <a:r>
              <a:rPr lang="ja-JP" altLang="ja-JP" sz="1800" dirty="0">
                <a:effectLst/>
                <a:ea typeface="游明朝" panose="02020400000000000000" pitchFamily="18" charset="-128"/>
                <a:cs typeface="游明朝" panose="02020400000000000000" pitchFamily="18" charset="-128"/>
              </a:rPr>
              <a:t>これに対し規模は違いますが、日本の</a:t>
            </a:r>
            <a:r>
              <a:rPr lang="en-US" altLang="ja-JP" sz="1800" dirty="0">
                <a:effectLst/>
                <a:ea typeface="游明朝" panose="02020400000000000000" pitchFamily="18" charset="-128"/>
                <a:cs typeface="游明朝" panose="02020400000000000000" pitchFamily="18" charset="-128"/>
              </a:rPr>
              <a:t>2018</a:t>
            </a:r>
            <a:r>
              <a:rPr lang="ja-JP" altLang="ja-JP" sz="1800" dirty="0">
                <a:effectLst/>
                <a:ea typeface="游明朝" panose="02020400000000000000" pitchFamily="18" charset="-128"/>
                <a:cs typeface="游明朝" panose="02020400000000000000" pitchFamily="18" charset="-128"/>
              </a:rPr>
              <a:t>年</a:t>
            </a:r>
            <a:r>
              <a:rPr lang="ja-JP" altLang="ja-JP" sz="1800" dirty="0">
                <a:solidFill>
                  <a:srgbClr val="FF0000"/>
                </a:solidFill>
                <a:effectLst/>
                <a:ea typeface="游明朝" panose="02020400000000000000" pitchFamily="18" charset="-128"/>
                <a:cs typeface="游明朝" panose="02020400000000000000" pitchFamily="18" charset="-128"/>
              </a:rPr>
              <a:t>中退などの学生指導</a:t>
            </a:r>
            <a:r>
              <a:rPr lang="ja-JP" altLang="ja-JP" sz="1800" dirty="0">
                <a:effectLst/>
                <a:ea typeface="游明朝" panose="02020400000000000000" pitchFamily="18" charset="-128"/>
                <a:cs typeface="游明朝" panose="02020400000000000000" pitchFamily="18" charset="-128"/>
              </a:rPr>
              <a:t>に関する調査によ</a:t>
            </a:r>
            <a:r>
              <a:rPr lang="ja-JP" altLang="en-US" sz="1800" dirty="0">
                <a:effectLst/>
                <a:ea typeface="游明朝" panose="02020400000000000000" pitchFamily="18" charset="-128"/>
                <a:cs typeface="游明朝" panose="02020400000000000000" pitchFamily="18" charset="-128"/>
              </a:rPr>
              <a:t>り</a:t>
            </a:r>
            <a:r>
              <a:rPr lang="ja-JP" altLang="ja-JP" sz="1800" dirty="0">
                <a:effectLst/>
                <a:ea typeface="游明朝" panose="02020400000000000000" pitchFamily="18" charset="-128"/>
                <a:cs typeface="游明朝" panose="02020400000000000000" pitchFamily="18" charset="-128"/>
              </a:rPr>
              <a:t>、全国の中学校の総学生数の</a:t>
            </a:r>
            <a:r>
              <a:rPr lang="en-US" altLang="ja-JP" sz="1800" dirty="0">
                <a:effectLst/>
                <a:ea typeface="游明朝" panose="02020400000000000000" pitchFamily="18" charset="-128"/>
                <a:cs typeface="游明朝" panose="02020400000000000000" pitchFamily="18" charset="-128"/>
              </a:rPr>
              <a:t>2%</a:t>
            </a:r>
            <a:r>
              <a:rPr lang="ja-JP" altLang="ja-JP" sz="1800" dirty="0">
                <a:effectLst/>
                <a:ea typeface="游明朝" panose="02020400000000000000" pitchFamily="18" charset="-128"/>
                <a:cs typeface="游明朝" panose="02020400000000000000" pitchFamily="18" charset="-128"/>
              </a:rPr>
              <a:t>が中退したとのことでした。</a:t>
            </a:r>
            <a:endParaRPr lang="en-US" altLang="ja-JP" sz="1800" dirty="0">
              <a:effectLst/>
              <a:ea typeface="游明朝" panose="02020400000000000000" pitchFamily="18" charset="-128"/>
              <a:cs typeface="游明朝" panose="02020400000000000000" pitchFamily="18" charset="-128"/>
            </a:endParaRPr>
          </a:p>
          <a:p>
            <a:pPr marL="158750" indent="0">
              <a:buFontTx/>
              <a:buNone/>
            </a:pPr>
            <a:endParaRPr kumimoji="1" lang="en-US" altLang="ja-JP" sz="1800" dirty="0">
              <a:effectLst/>
              <a:ea typeface="游明朝" panose="02020400000000000000" pitchFamily="18" charset="-128"/>
            </a:endParaRPr>
          </a:p>
          <a:p>
            <a:pPr marL="158750" marR="0" lvl="0" indent="0" algn="l" defTabSz="914400" rtl="0" eaLnBrk="1" fontAlgn="auto" latinLnBrk="0" hangingPunct="1">
              <a:lnSpc>
                <a:spcPct val="100000"/>
              </a:lnSpc>
              <a:spcBef>
                <a:spcPts val="0"/>
              </a:spcBef>
              <a:spcAft>
                <a:spcPts val="0"/>
              </a:spcAft>
              <a:buClr>
                <a:srgbClr val="000000"/>
              </a:buClr>
              <a:buSzPts val="1100"/>
              <a:buFontTx/>
              <a:buNone/>
              <a:defRPr/>
            </a:pPr>
            <a:r>
              <a:rPr lang="ja-JP" altLang="ja-JP" sz="1800" dirty="0">
                <a:solidFill>
                  <a:srgbClr val="000000"/>
                </a:solidFill>
                <a:effectLst/>
                <a:latin typeface="Calibri" panose="020F0502020204030204" pitchFamily="34" charset="0"/>
                <a:ea typeface="游明朝" panose="02020400000000000000" pitchFamily="18" charset="-128"/>
                <a:cs typeface="游明朝" panose="02020400000000000000" pitchFamily="18" charset="-128"/>
              </a:rPr>
              <a:t>一括りでは比べられないものの、日本の数字も少ないとは言い難いのではないでしょうか</a:t>
            </a:r>
            <a:r>
              <a:rPr lang="en-US" altLang="ja-JP" sz="1800" dirty="0">
                <a:solidFill>
                  <a:srgbClr val="000000"/>
                </a:solidFill>
                <a:effectLst/>
                <a:latin typeface="Calibri" panose="020F0502020204030204" pitchFamily="34" charset="0"/>
                <a:ea typeface="游明朝" panose="02020400000000000000" pitchFamily="18" charset="-128"/>
                <a:cs typeface="游明朝" panose="02020400000000000000" pitchFamily="18" charset="-128"/>
              </a:rPr>
              <a:t>?</a:t>
            </a:r>
            <a:r>
              <a:rPr lang="ja-JP" altLang="ja-JP" sz="1800" dirty="0">
                <a:solidFill>
                  <a:srgbClr val="000000"/>
                </a:solidFill>
                <a:effectLst/>
                <a:latin typeface="Calibri" panose="020F0502020204030204" pitchFamily="34" charset="0"/>
                <a:ea typeface="游明朝" panose="02020400000000000000" pitchFamily="18" charset="-128"/>
                <a:cs typeface="游明朝" panose="02020400000000000000" pitchFamily="18" charset="-128"/>
              </a:rPr>
              <a:t>　勿論そこには様々な理由が存在するとは思いますが、教育制度に何ら問題は無いとはどうしても思えないのです。</a:t>
            </a:r>
            <a:endParaRPr lang="ja-JP" altLang="ja-JP" sz="1800" dirty="0">
              <a:effectLst/>
              <a:latin typeface="Calibri" panose="020F0502020204030204" pitchFamily="34" charset="0"/>
              <a:ea typeface="游明朝" panose="02020400000000000000" pitchFamily="18" charset="-128"/>
              <a:cs typeface="Times New Roman" panose="02020603050405020304" pitchFamily="18" charset="0"/>
            </a:endParaRPr>
          </a:p>
          <a:p>
            <a:pPr marL="158750" indent="0">
              <a:buFontTx/>
              <a:buNone/>
            </a:pPr>
            <a:endParaRPr kumimoji="1" lang="ja-JP"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pPr marL="158750" indent="0">
              <a:buFontTx/>
              <a:buNone/>
            </a:pPr>
            <a:r>
              <a:rPr lang="ja-JP" altLang="ja-JP" sz="1800" dirty="0">
                <a:effectLst/>
                <a:latin typeface="Calibri" panose="020F0502020204030204" pitchFamily="34" charset="0"/>
                <a:ea typeface="游明朝" panose="02020400000000000000" pitchFamily="18" charset="-128"/>
                <a:cs typeface="游明朝" panose="02020400000000000000" pitchFamily="18" charset="-128"/>
              </a:rPr>
              <a:t>皆様への問い掛けに始まり、問い掛けで締める形に</a:t>
            </a:r>
            <a:r>
              <a:rPr lang="ja-JP" altLang="en-US" sz="1800" dirty="0">
                <a:effectLst/>
                <a:latin typeface="Calibri" panose="020F0502020204030204" pitchFamily="34" charset="0"/>
                <a:ea typeface="游明朝" panose="02020400000000000000" pitchFamily="18" charset="-128"/>
                <a:cs typeface="游明朝" panose="02020400000000000000" pitchFamily="18" charset="-128"/>
              </a:rPr>
              <a:t>なっております。これから、</a:t>
            </a:r>
            <a:r>
              <a:rPr lang="ja-JP" altLang="ja-JP" sz="1800" dirty="0">
                <a:effectLst/>
                <a:latin typeface="Calibri" panose="020F0502020204030204" pitchFamily="34" charset="0"/>
                <a:ea typeface="游明朝" panose="02020400000000000000" pitchFamily="18" charset="-128"/>
                <a:cs typeface="游明朝" panose="02020400000000000000" pitchFamily="18" charset="-128"/>
              </a:rPr>
              <a:t>皆様と一緒に取り組み、</a:t>
            </a:r>
            <a:r>
              <a:rPr lang="ja-JP" altLang="en-US" sz="1800" dirty="0">
                <a:effectLst/>
                <a:latin typeface="Calibri" panose="020F0502020204030204" pitchFamily="34" charset="0"/>
                <a:ea typeface="游明朝" panose="02020400000000000000" pitchFamily="18" charset="-128"/>
                <a:cs typeface="游明朝" panose="02020400000000000000" pitchFamily="18" charset="-128"/>
              </a:rPr>
              <a:t>両国</a:t>
            </a:r>
            <a:r>
              <a:rPr lang="ja-JP" altLang="ja-JP" sz="1800" dirty="0">
                <a:effectLst/>
                <a:latin typeface="Calibri" panose="020F0502020204030204" pitchFamily="34" charset="0"/>
                <a:ea typeface="游明朝" panose="02020400000000000000" pitchFamily="18" charset="-128"/>
                <a:cs typeface="游明朝" panose="02020400000000000000" pitchFamily="18" charset="-128"/>
              </a:rPr>
              <a:t>がより良い発展を</a:t>
            </a:r>
            <a:r>
              <a:rPr lang="ja-JP" altLang="en-US" sz="1800" dirty="0">
                <a:effectLst/>
                <a:latin typeface="Calibri" panose="020F0502020204030204" pitchFamily="34" charset="0"/>
                <a:ea typeface="游明朝" panose="02020400000000000000" pitchFamily="18" charset="-128"/>
                <a:cs typeface="游明朝" panose="02020400000000000000" pitchFamily="18" charset="-128"/>
              </a:rPr>
              <a:t>役に立てれば幸いと思います。</a:t>
            </a:r>
            <a:endParaRPr lang="ja-JP" altLang="ja-JP" sz="1800" dirty="0">
              <a:effectLst/>
              <a:latin typeface="Calibri" panose="020F0502020204030204" pitchFamily="34" charset="0"/>
              <a:ea typeface="游明朝" panose="02020400000000000000" pitchFamily="18" charset="-128"/>
              <a:cs typeface="Times New Roman" panose="02020603050405020304" pitchFamily="18" charset="0"/>
            </a:endParaRPr>
          </a:p>
          <a:p>
            <a:pPr marL="158750" indent="0">
              <a:buFontTx/>
              <a:buNone/>
            </a:pPr>
            <a:endParaRPr lang="en-US" altLang="ja-JP" sz="1800" dirty="0">
              <a:effectLst/>
              <a:latin typeface="Calibri" panose="020F0502020204030204" pitchFamily="34" charset="0"/>
              <a:ea typeface="游明朝" panose="02020400000000000000" pitchFamily="18" charset="-128"/>
              <a:cs typeface="游明朝" panose="02020400000000000000" pitchFamily="18" charset="-128"/>
            </a:endParaRPr>
          </a:p>
          <a:p>
            <a:pPr marL="158750" indent="0">
              <a:buFontTx/>
              <a:buNone/>
            </a:pPr>
            <a:r>
              <a:rPr lang="ja-JP" altLang="ja-JP" sz="1800" dirty="0">
                <a:effectLst/>
                <a:latin typeface="Calibri" panose="020F0502020204030204" pitchFamily="34" charset="0"/>
                <a:ea typeface="游明朝" panose="02020400000000000000" pitchFamily="18" charset="-128"/>
                <a:cs typeface="游明朝" panose="02020400000000000000" pitchFamily="18" charset="-128"/>
              </a:rPr>
              <a:t>「なぜ私たちは勉強をしなければならないのか</a:t>
            </a:r>
            <a:r>
              <a:rPr lang="en-US" altLang="ja-JP" sz="1800" dirty="0">
                <a:effectLst/>
                <a:latin typeface="Calibri" panose="020F0502020204030204" pitchFamily="34" charset="0"/>
                <a:ea typeface="游明朝" panose="02020400000000000000" pitchFamily="18" charset="-128"/>
                <a:cs typeface="游明朝" panose="02020400000000000000" pitchFamily="18" charset="-128"/>
              </a:rPr>
              <a:t>?</a:t>
            </a:r>
            <a:endParaRPr lang="ja-JP" altLang="ja-JP" sz="1800" dirty="0">
              <a:effectLst/>
              <a:latin typeface="Calibri" panose="020F0502020204030204" pitchFamily="34" charset="0"/>
              <a:ea typeface="游明朝" panose="02020400000000000000" pitchFamily="18" charset="-128"/>
              <a:cs typeface="Times New Roman" panose="02020603050405020304" pitchFamily="18" charset="0"/>
            </a:endParaRPr>
          </a:p>
          <a:p>
            <a:pPr marL="158750" indent="0">
              <a:buFontTx/>
              <a:buNone/>
            </a:pPr>
            <a:r>
              <a:rPr lang="ja-JP" altLang="ja-JP" sz="1800" dirty="0">
                <a:effectLst/>
                <a:latin typeface="Calibri" panose="020F0502020204030204" pitchFamily="34" charset="0"/>
                <a:ea typeface="游明朝" panose="02020400000000000000" pitchFamily="18" charset="-128"/>
                <a:cs typeface="游明朝" panose="02020400000000000000" pitchFamily="18" charset="-128"/>
              </a:rPr>
              <a:t>その真の答えが見付けられた時こそ、学率を引き下げ、より良い教育制度</a:t>
            </a:r>
            <a:r>
              <a:rPr lang="ja-JP" altLang="en-US" sz="1800" dirty="0">
                <a:effectLst/>
                <a:latin typeface="Calibri" panose="020F0502020204030204" pitchFamily="34" charset="0"/>
                <a:ea typeface="游明朝" panose="02020400000000000000" pitchFamily="18" charset="-128"/>
                <a:cs typeface="游明朝" panose="02020400000000000000" pitchFamily="18" charset="-128"/>
              </a:rPr>
              <a:t>を得られると思います。</a:t>
            </a:r>
            <a:r>
              <a:rPr lang="ja-JP" altLang="ja-JP" sz="1800" dirty="0">
                <a:effectLst/>
                <a:latin typeface="Calibri" panose="020F0502020204030204" pitchFamily="34" charset="0"/>
                <a:ea typeface="游明朝" panose="02020400000000000000" pitchFamily="18" charset="-128"/>
                <a:cs typeface="游明朝" panose="02020400000000000000" pitchFamily="18" charset="-128"/>
              </a:rPr>
              <a:t>」</a:t>
            </a:r>
            <a:endParaRPr lang="ja-JP" altLang="ja-JP" sz="1800" dirty="0">
              <a:effectLst/>
              <a:latin typeface="Calibri" panose="020F0502020204030204" pitchFamily="34" charset="0"/>
              <a:ea typeface="游明朝" panose="02020400000000000000" pitchFamily="18" charset="-128"/>
              <a:cs typeface="Times New Roman" panose="02020603050405020304" pitchFamily="18" charset="0"/>
            </a:endParaRPr>
          </a:p>
          <a:p>
            <a:pPr marL="158750" indent="0">
              <a:buFontTx/>
              <a:buNone/>
            </a:pPr>
            <a:endParaRPr kumimoji="1" lang="ja-JP"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pPr marL="158750" indent="0">
              <a:buFontTx/>
              <a:buNone/>
            </a:pPr>
            <a:r>
              <a:rPr lang="ja-JP" altLang="ja-JP" sz="1800" dirty="0">
                <a:effectLst/>
                <a:latin typeface="Calibri" panose="020F0502020204030204" pitchFamily="34" charset="0"/>
                <a:ea typeface="游明朝" panose="02020400000000000000" pitchFamily="18" charset="-128"/>
                <a:cs typeface="Times New Roman" panose="02020603050405020304" pitchFamily="18" charset="0"/>
              </a:rPr>
              <a:t>ご清聴、有難う御座いました</a:t>
            </a:r>
            <a:endParaRPr kumimoji="1" lang="ja-JP"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8"/>
        <p:cNvGrpSpPr/>
        <p:nvPr/>
      </p:nvGrpSpPr>
      <p:grpSpPr>
        <a:xfrm>
          <a:off x="0" y="0"/>
          <a:ext cx="0" cy="0"/>
          <a:chOff x="0" y="0"/>
          <a:chExt cx="0" cy="0"/>
        </a:xfrm>
      </p:grpSpPr>
      <p:sp>
        <p:nvSpPr>
          <p:cNvPr id="9" name="Google Shape;9;p2"/>
          <p:cNvSpPr/>
          <p:nvPr/>
        </p:nvSpPr>
        <p:spPr>
          <a:xfrm>
            <a:off x="18639" y="1507984"/>
            <a:ext cx="176" cy="172"/>
          </a:xfrm>
          <a:custGeom>
            <a:avLst/>
            <a:gdLst/>
            <a:ahLst/>
            <a:cxnLst/>
            <a:rect l="l" t="t" r="r" b="b"/>
            <a:pathLst>
              <a:path w="1" h="1" extrusionOk="0">
                <a:moveTo>
                  <a:pt x="0" y="0"/>
                </a:moveTo>
                <a:lnTo>
                  <a:pt x="0" y="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 name="Google Shape;10;p2"/>
          <p:cNvSpPr/>
          <p:nvPr/>
        </p:nvSpPr>
        <p:spPr>
          <a:xfrm>
            <a:off x="18639" y="2419108"/>
            <a:ext cx="176" cy="172"/>
          </a:xfrm>
          <a:custGeom>
            <a:avLst/>
            <a:gdLst/>
            <a:ahLst/>
            <a:cxnLst/>
            <a:rect l="l" t="t" r="r" b="b"/>
            <a:pathLst>
              <a:path w="1" h="1" extrusionOk="0">
                <a:moveTo>
                  <a:pt x="0" y="0"/>
                </a:move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11;p2"/>
          <p:cNvSpPr txBox="1">
            <a:spLocks noGrp="1"/>
          </p:cNvSpPr>
          <p:nvPr>
            <p:ph type="ctrTitle"/>
          </p:nvPr>
        </p:nvSpPr>
        <p:spPr>
          <a:xfrm flipH="1">
            <a:off x="3531625" y="3119750"/>
            <a:ext cx="5056800" cy="1008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9000"/>
              <a:buFont typeface="Englebert" panose="02000506000000020004"/>
              <a:buNone/>
              <a:defRPr sz="9000">
                <a:latin typeface="Englebert" panose="02000506000000020004"/>
                <a:ea typeface="Englebert" panose="02000506000000020004"/>
                <a:cs typeface="Englebert" panose="02000506000000020004"/>
                <a:sym typeface="Englebert" panose="02000506000000020004"/>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p:txBody>
      </p:sp>
      <p:sp>
        <p:nvSpPr>
          <p:cNvPr id="12" name="Google Shape;12;p2"/>
          <p:cNvSpPr txBox="1">
            <a:spLocks noGrp="1"/>
          </p:cNvSpPr>
          <p:nvPr>
            <p:ph type="subTitle" idx="1"/>
          </p:nvPr>
        </p:nvSpPr>
        <p:spPr>
          <a:xfrm flipH="1">
            <a:off x="5296225" y="3772325"/>
            <a:ext cx="32922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Regular" panose="02000503000000000000"/>
              <a:buNone/>
              <a:defRPr sz="1400">
                <a:solidFill>
                  <a:schemeClr val="lt1"/>
                </a:solidFill>
                <a:latin typeface="Oswald Regular" panose="02000503000000000000"/>
                <a:ea typeface="Oswald Regular" panose="02000503000000000000"/>
                <a:cs typeface="Oswald Regular" panose="02000503000000000000"/>
                <a:sym typeface="Oswald Regular" panose="02000503000000000000"/>
              </a:defRPr>
            </a:lvl2pPr>
            <a:lvl3pPr lvl="2" algn="r" rtl="0">
              <a:lnSpc>
                <a:spcPct val="100000"/>
              </a:lnSpc>
              <a:spcBef>
                <a:spcPts val="0"/>
              </a:spcBef>
              <a:spcAft>
                <a:spcPts val="0"/>
              </a:spcAft>
              <a:buClr>
                <a:schemeClr val="lt1"/>
              </a:buClr>
              <a:buSzPts val="1400"/>
              <a:buFont typeface="Oswald Regular" panose="02000503000000000000"/>
              <a:buNone/>
              <a:defRPr sz="1400">
                <a:solidFill>
                  <a:schemeClr val="lt1"/>
                </a:solidFill>
                <a:latin typeface="Oswald Regular" panose="02000503000000000000"/>
                <a:ea typeface="Oswald Regular" panose="02000503000000000000"/>
                <a:cs typeface="Oswald Regular" panose="02000503000000000000"/>
                <a:sym typeface="Oswald Regular" panose="02000503000000000000"/>
              </a:defRPr>
            </a:lvl3pPr>
            <a:lvl4pPr lvl="3" algn="r" rtl="0">
              <a:lnSpc>
                <a:spcPct val="100000"/>
              </a:lnSpc>
              <a:spcBef>
                <a:spcPts val="0"/>
              </a:spcBef>
              <a:spcAft>
                <a:spcPts val="0"/>
              </a:spcAft>
              <a:buClr>
                <a:schemeClr val="lt1"/>
              </a:buClr>
              <a:buSzPts val="1400"/>
              <a:buFont typeface="Oswald Regular" panose="02000503000000000000"/>
              <a:buNone/>
              <a:defRPr sz="1400">
                <a:solidFill>
                  <a:schemeClr val="lt1"/>
                </a:solidFill>
                <a:latin typeface="Oswald Regular" panose="02000503000000000000"/>
                <a:ea typeface="Oswald Regular" panose="02000503000000000000"/>
                <a:cs typeface="Oswald Regular" panose="02000503000000000000"/>
                <a:sym typeface="Oswald Regular" panose="02000503000000000000"/>
              </a:defRPr>
            </a:lvl4pPr>
            <a:lvl5pPr lvl="4" algn="r" rtl="0">
              <a:lnSpc>
                <a:spcPct val="100000"/>
              </a:lnSpc>
              <a:spcBef>
                <a:spcPts val="0"/>
              </a:spcBef>
              <a:spcAft>
                <a:spcPts val="0"/>
              </a:spcAft>
              <a:buClr>
                <a:schemeClr val="lt1"/>
              </a:buClr>
              <a:buSzPts val="1400"/>
              <a:buFont typeface="Oswald Regular" panose="02000503000000000000"/>
              <a:buNone/>
              <a:defRPr sz="1400">
                <a:solidFill>
                  <a:schemeClr val="lt1"/>
                </a:solidFill>
                <a:latin typeface="Oswald Regular" panose="02000503000000000000"/>
                <a:ea typeface="Oswald Regular" panose="02000503000000000000"/>
                <a:cs typeface="Oswald Regular" panose="02000503000000000000"/>
                <a:sym typeface="Oswald Regular" panose="02000503000000000000"/>
              </a:defRPr>
            </a:lvl5pPr>
            <a:lvl6pPr lvl="5" algn="r" rtl="0">
              <a:lnSpc>
                <a:spcPct val="100000"/>
              </a:lnSpc>
              <a:spcBef>
                <a:spcPts val="0"/>
              </a:spcBef>
              <a:spcAft>
                <a:spcPts val="0"/>
              </a:spcAft>
              <a:buClr>
                <a:schemeClr val="lt1"/>
              </a:buClr>
              <a:buSzPts val="1400"/>
              <a:buFont typeface="Oswald Regular" panose="02000503000000000000"/>
              <a:buNone/>
              <a:defRPr sz="1400">
                <a:solidFill>
                  <a:schemeClr val="lt1"/>
                </a:solidFill>
                <a:latin typeface="Oswald Regular" panose="02000503000000000000"/>
                <a:ea typeface="Oswald Regular" panose="02000503000000000000"/>
                <a:cs typeface="Oswald Regular" panose="02000503000000000000"/>
                <a:sym typeface="Oswald Regular" panose="02000503000000000000"/>
              </a:defRPr>
            </a:lvl6pPr>
            <a:lvl7pPr lvl="6" algn="r" rtl="0">
              <a:lnSpc>
                <a:spcPct val="100000"/>
              </a:lnSpc>
              <a:spcBef>
                <a:spcPts val="0"/>
              </a:spcBef>
              <a:spcAft>
                <a:spcPts val="0"/>
              </a:spcAft>
              <a:buClr>
                <a:schemeClr val="lt1"/>
              </a:buClr>
              <a:buSzPts val="1400"/>
              <a:buFont typeface="Oswald Regular" panose="02000503000000000000"/>
              <a:buNone/>
              <a:defRPr sz="1400">
                <a:solidFill>
                  <a:schemeClr val="lt1"/>
                </a:solidFill>
                <a:latin typeface="Oswald Regular" panose="02000503000000000000"/>
                <a:ea typeface="Oswald Regular" panose="02000503000000000000"/>
                <a:cs typeface="Oswald Regular" panose="02000503000000000000"/>
                <a:sym typeface="Oswald Regular" panose="02000503000000000000"/>
              </a:defRPr>
            </a:lvl7pPr>
            <a:lvl8pPr lvl="7" algn="r" rtl="0">
              <a:lnSpc>
                <a:spcPct val="100000"/>
              </a:lnSpc>
              <a:spcBef>
                <a:spcPts val="0"/>
              </a:spcBef>
              <a:spcAft>
                <a:spcPts val="0"/>
              </a:spcAft>
              <a:buClr>
                <a:schemeClr val="lt1"/>
              </a:buClr>
              <a:buSzPts val="1400"/>
              <a:buFont typeface="Oswald Regular" panose="02000503000000000000"/>
              <a:buNone/>
              <a:defRPr sz="1400">
                <a:solidFill>
                  <a:schemeClr val="lt1"/>
                </a:solidFill>
                <a:latin typeface="Oswald Regular" panose="02000503000000000000"/>
                <a:ea typeface="Oswald Regular" panose="02000503000000000000"/>
                <a:cs typeface="Oswald Regular" panose="02000503000000000000"/>
                <a:sym typeface="Oswald Regular" panose="02000503000000000000"/>
              </a:defRPr>
            </a:lvl8pPr>
            <a:lvl9pPr lvl="8" algn="r" rtl="0">
              <a:lnSpc>
                <a:spcPct val="100000"/>
              </a:lnSpc>
              <a:spcBef>
                <a:spcPts val="0"/>
              </a:spcBef>
              <a:spcAft>
                <a:spcPts val="0"/>
              </a:spcAft>
              <a:buClr>
                <a:schemeClr val="lt1"/>
              </a:buClr>
              <a:buSzPts val="1400"/>
              <a:buFont typeface="Oswald Regular" panose="02000503000000000000"/>
              <a:buNone/>
              <a:defRPr sz="1400">
                <a:solidFill>
                  <a:schemeClr val="lt1"/>
                </a:solidFill>
                <a:latin typeface="Oswald Regular" panose="02000503000000000000"/>
                <a:ea typeface="Oswald Regular" panose="02000503000000000000"/>
                <a:cs typeface="Oswald Regular" panose="02000503000000000000"/>
                <a:sym typeface="Oswald Regular" panose="02000503000000000000"/>
              </a:defRPr>
            </a:lvl9pPr>
          </a:lstStyle>
          <a:p/>
        </p:txBody>
      </p:sp>
    </p:spTree>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3">
  <p:cSld name="CUSTOM_19_1">
    <p:spTree>
      <p:nvGrpSpPr>
        <p:cNvPr id="1" name="Shape 140"/>
        <p:cNvGrpSpPr/>
        <p:nvPr/>
      </p:nvGrpSpPr>
      <p:grpSpPr>
        <a:xfrm>
          <a:off x="0" y="0"/>
          <a:ext cx="0" cy="0"/>
          <a:chOff x="0" y="0"/>
          <a:chExt cx="0" cy="0"/>
        </a:xfrm>
      </p:grpSpPr>
      <p:pic>
        <p:nvPicPr>
          <p:cNvPr id="141" name="Google Shape;141;p17"/>
          <p:cNvPicPr preferRelativeResize="0"/>
          <p:nvPr/>
        </p:nvPicPr>
        <p:blipFill rotWithShape="1">
          <a:blip r:embed="rId2"/>
          <a:srcRect l="3484"/>
          <a:stretch>
            <a:fillRect/>
          </a:stretch>
        </p:blipFill>
        <p:spPr>
          <a:xfrm flipH="1">
            <a:off x="2076450" y="0"/>
            <a:ext cx="7067550" cy="5143500"/>
          </a:xfrm>
          <a:prstGeom prst="rect">
            <a:avLst/>
          </a:prstGeom>
          <a:noFill/>
          <a:ln>
            <a:noFill/>
          </a:ln>
        </p:spPr>
      </p:pic>
      <p:sp>
        <p:nvSpPr>
          <p:cNvPr id="142" name="Google Shape;142;p17"/>
          <p:cNvSpPr txBox="1">
            <a:spLocks noGrp="1"/>
          </p:cNvSpPr>
          <p:nvPr>
            <p:ph type="title"/>
          </p:nvPr>
        </p:nvSpPr>
        <p:spPr>
          <a:xfrm>
            <a:off x="4527651" y="2374875"/>
            <a:ext cx="3123900" cy="104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43" name="Google Shape;143;p17"/>
          <p:cNvSpPr txBox="1">
            <a:spLocks noGrp="1"/>
          </p:cNvSpPr>
          <p:nvPr>
            <p:ph type="subTitle" idx="1"/>
          </p:nvPr>
        </p:nvSpPr>
        <p:spPr>
          <a:xfrm>
            <a:off x="5005400" y="3423279"/>
            <a:ext cx="2168400" cy="40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4" name="Google Shape;144;p17"/>
          <p:cNvSpPr txBox="1">
            <a:spLocks noGrp="1"/>
          </p:cNvSpPr>
          <p:nvPr>
            <p:ph type="title" idx="2" hasCustomPrompt="1"/>
          </p:nvPr>
        </p:nvSpPr>
        <p:spPr>
          <a:xfrm>
            <a:off x="5064051" y="1333125"/>
            <a:ext cx="2051100" cy="1280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right">
  <p:cSld name="CUSTOM_17">
    <p:spTree>
      <p:nvGrpSpPr>
        <p:cNvPr id="1" name="Shape 145"/>
        <p:cNvGrpSpPr/>
        <p:nvPr/>
      </p:nvGrpSpPr>
      <p:grpSpPr>
        <a:xfrm>
          <a:off x="0" y="0"/>
          <a:ext cx="0" cy="0"/>
          <a:chOff x="0" y="0"/>
          <a:chExt cx="0" cy="0"/>
        </a:xfrm>
      </p:grpSpPr>
      <p:pic>
        <p:nvPicPr>
          <p:cNvPr id="146" name="Google Shape;146;p18"/>
          <p:cNvPicPr preferRelativeResize="0"/>
          <p:nvPr/>
        </p:nvPicPr>
        <p:blipFill>
          <a:blip r:embed="rId2"/>
          <a:stretch>
            <a:fillRect/>
          </a:stretch>
        </p:blipFill>
        <p:spPr>
          <a:xfrm flipH="1">
            <a:off x="0" y="1819275"/>
            <a:ext cx="5267325" cy="3324225"/>
          </a:xfrm>
          <a:prstGeom prst="rect">
            <a:avLst/>
          </a:prstGeom>
          <a:noFill/>
          <a:ln>
            <a:noFill/>
          </a:ln>
        </p:spPr>
      </p:pic>
      <p:sp>
        <p:nvSpPr>
          <p:cNvPr id="147" name="Google Shape;147;p18"/>
          <p:cNvSpPr txBox="1">
            <a:spLocks noGrp="1"/>
          </p:cNvSpPr>
          <p:nvPr>
            <p:ph type="subTitle" idx="1"/>
          </p:nvPr>
        </p:nvSpPr>
        <p:spPr>
          <a:xfrm>
            <a:off x="5908650" y="2762250"/>
            <a:ext cx="2622600" cy="1164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a:solidFill>
                  <a:schemeClr val="lt1"/>
                </a:solidFill>
              </a:defRPr>
            </a:lvl1pPr>
            <a:lvl2pPr lvl="1" algn="r" rtl="0">
              <a:lnSpc>
                <a:spcPct val="100000"/>
              </a:lnSpc>
              <a:spcBef>
                <a:spcPts val="0"/>
              </a:spcBef>
              <a:spcAft>
                <a:spcPts val="0"/>
              </a:spcAft>
              <a:buSzPts val="1100"/>
              <a:buNone/>
              <a:defRPr sz="1100"/>
            </a:lvl2pPr>
            <a:lvl3pPr lvl="2" algn="r" rtl="0">
              <a:lnSpc>
                <a:spcPct val="100000"/>
              </a:lnSpc>
              <a:spcBef>
                <a:spcPts val="0"/>
              </a:spcBef>
              <a:spcAft>
                <a:spcPts val="0"/>
              </a:spcAft>
              <a:buSzPts val="1100"/>
              <a:buNone/>
              <a:defRPr sz="1100"/>
            </a:lvl3pPr>
            <a:lvl4pPr lvl="3" algn="r" rtl="0">
              <a:lnSpc>
                <a:spcPct val="100000"/>
              </a:lnSpc>
              <a:spcBef>
                <a:spcPts val="0"/>
              </a:spcBef>
              <a:spcAft>
                <a:spcPts val="0"/>
              </a:spcAft>
              <a:buSzPts val="1100"/>
              <a:buNone/>
              <a:defRPr sz="1100"/>
            </a:lvl4pPr>
            <a:lvl5pPr lvl="4" algn="r" rtl="0">
              <a:lnSpc>
                <a:spcPct val="100000"/>
              </a:lnSpc>
              <a:spcBef>
                <a:spcPts val="0"/>
              </a:spcBef>
              <a:spcAft>
                <a:spcPts val="0"/>
              </a:spcAft>
              <a:buSzPts val="1100"/>
              <a:buNone/>
              <a:defRPr sz="1100"/>
            </a:lvl5pPr>
            <a:lvl6pPr lvl="5" algn="r" rtl="0">
              <a:lnSpc>
                <a:spcPct val="100000"/>
              </a:lnSpc>
              <a:spcBef>
                <a:spcPts val="0"/>
              </a:spcBef>
              <a:spcAft>
                <a:spcPts val="0"/>
              </a:spcAft>
              <a:buSzPts val="1100"/>
              <a:buNone/>
              <a:defRPr sz="1100"/>
            </a:lvl6pPr>
            <a:lvl7pPr lvl="6" algn="r" rtl="0">
              <a:lnSpc>
                <a:spcPct val="100000"/>
              </a:lnSpc>
              <a:spcBef>
                <a:spcPts val="0"/>
              </a:spcBef>
              <a:spcAft>
                <a:spcPts val="0"/>
              </a:spcAft>
              <a:buSzPts val="1100"/>
              <a:buNone/>
              <a:defRPr sz="1100"/>
            </a:lvl7pPr>
            <a:lvl8pPr lvl="7" algn="r" rtl="0">
              <a:lnSpc>
                <a:spcPct val="100000"/>
              </a:lnSpc>
              <a:spcBef>
                <a:spcPts val="0"/>
              </a:spcBef>
              <a:spcAft>
                <a:spcPts val="0"/>
              </a:spcAft>
              <a:buSzPts val="1100"/>
              <a:buNone/>
              <a:defRPr sz="1100"/>
            </a:lvl8pPr>
            <a:lvl9pPr lvl="8" algn="r" rtl="0">
              <a:lnSpc>
                <a:spcPct val="100000"/>
              </a:lnSpc>
              <a:spcBef>
                <a:spcPts val="0"/>
              </a:spcBef>
              <a:spcAft>
                <a:spcPts val="0"/>
              </a:spcAft>
              <a:buSzPts val="1100"/>
              <a:buNone/>
              <a:defRPr sz="1100"/>
            </a:lvl9pPr>
          </a:lstStyle>
          <a:p/>
        </p:txBody>
      </p:sp>
      <p:sp>
        <p:nvSpPr>
          <p:cNvPr id="148" name="Google Shape;148;p18"/>
          <p:cNvSpPr txBox="1">
            <a:spLocks noGrp="1"/>
          </p:cNvSpPr>
          <p:nvPr>
            <p:ph type="ctrTitle"/>
          </p:nvPr>
        </p:nvSpPr>
        <p:spPr>
          <a:xfrm>
            <a:off x="4580275" y="4128125"/>
            <a:ext cx="3951000" cy="57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a:lvl1pPr>
            <a:lvl2pPr lvl="1" algn="r" rtl="0">
              <a:spcBef>
                <a:spcPts val="0"/>
              </a:spcBef>
              <a:spcAft>
                <a:spcPts val="0"/>
              </a:spcAft>
              <a:buClr>
                <a:srgbClr val="434343"/>
              </a:buClr>
              <a:buSzPts val="4800"/>
              <a:buNone/>
              <a:defRPr sz="4800">
                <a:solidFill>
                  <a:srgbClr val="434343"/>
                </a:solidFill>
              </a:defRPr>
            </a:lvl2pPr>
            <a:lvl3pPr lvl="2" algn="r" rtl="0">
              <a:spcBef>
                <a:spcPts val="0"/>
              </a:spcBef>
              <a:spcAft>
                <a:spcPts val="0"/>
              </a:spcAft>
              <a:buClr>
                <a:srgbClr val="434343"/>
              </a:buClr>
              <a:buSzPts val="4800"/>
              <a:buNone/>
              <a:defRPr sz="4800">
                <a:solidFill>
                  <a:srgbClr val="434343"/>
                </a:solidFill>
              </a:defRPr>
            </a:lvl3pPr>
            <a:lvl4pPr lvl="3" algn="r" rtl="0">
              <a:spcBef>
                <a:spcPts val="0"/>
              </a:spcBef>
              <a:spcAft>
                <a:spcPts val="0"/>
              </a:spcAft>
              <a:buClr>
                <a:srgbClr val="434343"/>
              </a:buClr>
              <a:buSzPts val="4800"/>
              <a:buNone/>
              <a:defRPr sz="4800">
                <a:solidFill>
                  <a:srgbClr val="434343"/>
                </a:solidFill>
              </a:defRPr>
            </a:lvl4pPr>
            <a:lvl5pPr lvl="4" algn="r" rtl="0">
              <a:spcBef>
                <a:spcPts val="0"/>
              </a:spcBef>
              <a:spcAft>
                <a:spcPts val="0"/>
              </a:spcAft>
              <a:buClr>
                <a:srgbClr val="434343"/>
              </a:buClr>
              <a:buSzPts val="4800"/>
              <a:buNone/>
              <a:defRPr sz="4800">
                <a:solidFill>
                  <a:srgbClr val="434343"/>
                </a:solidFill>
              </a:defRPr>
            </a:lvl5pPr>
            <a:lvl6pPr lvl="5" algn="r" rtl="0">
              <a:spcBef>
                <a:spcPts val="0"/>
              </a:spcBef>
              <a:spcAft>
                <a:spcPts val="0"/>
              </a:spcAft>
              <a:buClr>
                <a:srgbClr val="434343"/>
              </a:buClr>
              <a:buSzPts val="4800"/>
              <a:buNone/>
              <a:defRPr sz="4800">
                <a:solidFill>
                  <a:srgbClr val="434343"/>
                </a:solidFill>
              </a:defRPr>
            </a:lvl6pPr>
            <a:lvl7pPr lvl="6" algn="r" rtl="0">
              <a:spcBef>
                <a:spcPts val="0"/>
              </a:spcBef>
              <a:spcAft>
                <a:spcPts val="0"/>
              </a:spcAft>
              <a:buClr>
                <a:srgbClr val="434343"/>
              </a:buClr>
              <a:buSzPts val="4800"/>
              <a:buNone/>
              <a:defRPr sz="4800">
                <a:solidFill>
                  <a:srgbClr val="434343"/>
                </a:solidFill>
              </a:defRPr>
            </a:lvl7pPr>
            <a:lvl8pPr lvl="7" algn="r" rtl="0">
              <a:spcBef>
                <a:spcPts val="0"/>
              </a:spcBef>
              <a:spcAft>
                <a:spcPts val="0"/>
              </a:spcAft>
              <a:buClr>
                <a:srgbClr val="434343"/>
              </a:buClr>
              <a:buSzPts val="4800"/>
              <a:buNone/>
              <a:defRPr sz="4800">
                <a:solidFill>
                  <a:srgbClr val="434343"/>
                </a:solidFill>
              </a:defRPr>
            </a:lvl8pPr>
            <a:lvl9pPr lvl="8" algn="r" rtl="0">
              <a:spcBef>
                <a:spcPts val="0"/>
              </a:spcBef>
              <a:spcAft>
                <a:spcPts val="0"/>
              </a:spcAft>
              <a:buClr>
                <a:srgbClr val="434343"/>
              </a:buClr>
              <a:buSzPts val="4800"/>
              <a:buNone/>
              <a:defRPr sz="4800">
                <a:solidFill>
                  <a:srgbClr val="434343"/>
                </a:solidFill>
              </a:defRPr>
            </a:lvl9pPr>
          </a:lstStyle>
          <a:p/>
        </p:txBody>
      </p:sp>
    </p:spTree>
  </p:cSld>
  <p:clrMapOvr>
    <a:masterClrMapping/>
  </p:clrMapOvr>
  <p:transition spd="slow">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left">
  <p:cSld name="CUSTOM_18">
    <p:spTree>
      <p:nvGrpSpPr>
        <p:cNvPr id="1" name="Shape 149"/>
        <p:cNvGrpSpPr/>
        <p:nvPr/>
      </p:nvGrpSpPr>
      <p:grpSpPr>
        <a:xfrm>
          <a:off x="0" y="0"/>
          <a:ext cx="0" cy="0"/>
          <a:chOff x="0" y="0"/>
          <a:chExt cx="0" cy="0"/>
        </a:xfrm>
      </p:grpSpPr>
      <p:sp>
        <p:nvSpPr>
          <p:cNvPr id="150" name="Google Shape;150;p19"/>
          <p:cNvSpPr txBox="1">
            <a:spLocks noGrp="1"/>
          </p:cNvSpPr>
          <p:nvPr>
            <p:ph type="subTitle" idx="1"/>
          </p:nvPr>
        </p:nvSpPr>
        <p:spPr>
          <a:xfrm>
            <a:off x="612650" y="2709450"/>
            <a:ext cx="2668200" cy="1343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
        <p:nvSpPr>
          <p:cNvPr id="151" name="Google Shape;151;p19"/>
          <p:cNvSpPr txBox="1">
            <a:spLocks noGrp="1"/>
          </p:cNvSpPr>
          <p:nvPr>
            <p:ph type="ctrTitle"/>
          </p:nvPr>
        </p:nvSpPr>
        <p:spPr>
          <a:xfrm>
            <a:off x="612650" y="4128125"/>
            <a:ext cx="3478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600">
                <a:solidFill>
                  <a:schemeClr val="lt1"/>
                </a:solidFill>
              </a:defRPr>
            </a:lvl1pPr>
            <a:lvl2pPr lvl="1" rtl="0">
              <a:spcBef>
                <a:spcPts val="0"/>
              </a:spcBef>
              <a:spcAft>
                <a:spcPts val="0"/>
              </a:spcAft>
              <a:buClr>
                <a:srgbClr val="434343"/>
              </a:buClr>
              <a:buSzPts val="4800"/>
              <a:buNone/>
              <a:defRPr sz="4800">
                <a:solidFill>
                  <a:srgbClr val="434343"/>
                </a:solidFill>
              </a:defRPr>
            </a:lvl2pPr>
            <a:lvl3pPr lvl="2" rtl="0">
              <a:spcBef>
                <a:spcPts val="0"/>
              </a:spcBef>
              <a:spcAft>
                <a:spcPts val="0"/>
              </a:spcAft>
              <a:buClr>
                <a:srgbClr val="434343"/>
              </a:buClr>
              <a:buSzPts val="4800"/>
              <a:buNone/>
              <a:defRPr sz="4800">
                <a:solidFill>
                  <a:srgbClr val="434343"/>
                </a:solidFill>
              </a:defRPr>
            </a:lvl3pPr>
            <a:lvl4pPr lvl="3" rtl="0">
              <a:spcBef>
                <a:spcPts val="0"/>
              </a:spcBef>
              <a:spcAft>
                <a:spcPts val="0"/>
              </a:spcAft>
              <a:buClr>
                <a:srgbClr val="434343"/>
              </a:buClr>
              <a:buSzPts val="4800"/>
              <a:buNone/>
              <a:defRPr sz="4800">
                <a:solidFill>
                  <a:srgbClr val="434343"/>
                </a:solidFill>
              </a:defRPr>
            </a:lvl4pPr>
            <a:lvl5pPr lvl="4" rtl="0">
              <a:spcBef>
                <a:spcPts val="0"/>
              </a:spcBef>
              <a:spcAft>
                <a:spcPts val="0"/>
              </a:spcAft>
              <a:buClr>
                <a:srgbClr val="434343"/>
              </a:buClr>
              <a:buSzPts val="4800"/>
              <a:buNone/>
              <a:defRPr sz="4800">
                <a:solidFill>
                  <a:srgbClr val="434343"/>
                </a:solidFill>
              </a:defRPr>
            </a:lvl5pPr>
            <a:lvl6pPr lvl="5" rtl="0">
              <a:spcBef>
                <a:spcPts val="0"/>
              </a:spcBef>
              <a:spcAft>
                <a:spcPts val="0"/>
              </a:spcAft>
              <a:buClr>
                <a:srgbClr val="434343"/>
              </a:buClr>
              <a:buSzPts val="4800"/>
              <a:buNone/>
              <a:defRPr sz="4800">
                <a:solidFill>
                  <a:srgbClr val="434343"/>
                </a:solidFill>
              </a:defRPr>
            </a:lvl6pPr>
            <a:lvl7pPr lvl="6" rtl="0">
              <a:spcBef>
                <a:spcPts val="0"/>
              </a:spcBef>
              <a:spcAft>
                <a:spcPts val="0"/>
              </a:spcAft>
              <a:buClr>
                <a:srgbClr val="434343"/>
              </a:buClr>
              <a:buSzPts val="4800"/>
              <a:buNone/>
              <a:defRPr sz="4800">
                <a:solidFill>
                  <a:srgbClr val="434343"/>
                </a:solidFill>
              </a:defRPr>
            </a:lvl7pPr>
            <a:lvl8pPr lvl="7" rtl="0">
              <a:spcBef>
                <a:spcPts val="0"/>
              </a:spcBef>
              <a:spcAft>
                <a:spcPts val="0"/>
              </a:spcAft>
              <a:buClr>
                <a:srgbClr val="434343"/>
              </a:buClr>
              <a:buSzPts val="4800"/>
              <a:buNone/>
              <a:defRPr sz="4800">
                <a:solidFill>
                  <a:srgbClr val="434343"/>
                </a:solidFill>
              </a:defRPr>
            </a:lvl8pPr>
            <a:lvl9pPr lvl="8" rtl="0">
              <a:spcBef>
                <a:spcPts val="0"/>
              </a:spcBef>
              <a:spcAft>
                <a:spcPts val="0"/>
              </a:spcAft>
              <a:buClr>
                <a:srgbClr val="434343"/>
              </a:buClr>
              <a:buSzPts val="4800"/>
              <a:buNone/>
              <a:defRPr sz="4800">
                <a:solidFill>
                  <a:srgbClr val="434343"/>
                </a:solidFill>
              </a:defRPr>
            </a:lvl9pPr>
          </a:lstStyle>
          <a:p/>
        </p:txBody>
      </p:sp>
      <p:pic>
        <p:nvPicPr>
          <p:cNvPr id="152" name="Google Shape;152;p19"/>
          <p:cNvPicPr preferRelativeResize="0"/>
          <p:nvPr/>
        </p:nvPicPr>
        <p:blipFill>
          <a:blip r:embed="rId2"/>
          <a:stretch>
            <a:fillRect/>
          </a:stretch>
        </p:blipFill>
        <p:spPr>
          <a:xfrm rot="10800000">
            <a:off x="4248150" y="288"/>
            <a:ext cx="4895850" cy="3895725"/>
          </a:xfrm>
          <a:prstGeom prst="rect">
            <a:avLst/>
          </a:prstGeom>
          <a:noFill/>
          <a:ln>
            <a:noFill/>
          </a:ln>
        </p:spPr>
      </p:pic>
      <p:pic>
        <p:nvPicPr>
          <p:cNvPr id="153" name="Google Shape;153;p19"/>
          <p:cNvPicPr preferRelativeResize="0"/>
          <p:nvPr/>
        </p:nvPicPr>
        <p:blipFill>
          <a:blip r:embed="rId3"/>
          <a:stretch>
            <a:fillRect/>
          </a:stretch>
        </p:blipFill>
        <p:spPr>
          <a:xfrm>
            <a:off x="4248160" y="828911"/>
            <a:ext cx="3333154" cy="2770574"/>
          </a:xfrm>
          <a:prstGeom prst="rect">
            <a:avLst/>
          </a:prstGeom>
          <a:noFill/>
          <a:ln>
            <a:noFill/>
          </a:ln>
        </p:spPr>
      </p:pic>
    </p:spTree>
  </p:cSld>
  <p:clrMapOvr>
    <a:masterClrMapping/>
  </p:clrMapOvr>
  <p:transition spd="slow">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2">
  <p:cSld name="CUSTOM_20">
    <p:spTree>
      <p:nvGrpSpPr>
        <p:cNvPr id="1" name="Shape 164"/>
        <p:cNvGrpSpPr/>
        <p:nvPr/>
      </p:nvGrpSpPr>
      <p:grpSpPr>
        <a:xfrm>
          <a:off x="0" y="0"/>
          <a:ext cx="0" cy="0"/>
          <a:chOff x="0" y="0"/>
          <a:chExt cx="0" cy="0"/>
        </a:xfrm>
      </p:grpSpPr>
      <p:sp>
        <p:nvSpPr>
          <p:cNvPr id="165" name="Google Shape;165;p21"/>
          <p:cNvSpPr txBox="1">
            <a:spLocks noGrp="1"/>
          </p:cNvSpPr>
          <p:nvPr>
            <p:ph type="subTitle" idx="1"/>
          </p:nvPr>
        </p:nvSpPr>
        <p:spPr>
          <a:xfrm>
            <a:off x="1304900" y="1537200"/>
            <a:ext cx="1805700" cy="40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
        <p:nvSpPr>
          <p:cNvPr id="166" name="Google Shape;166;p21"/>
          <p:cNvSpPr txBox="1">
            <a:spLocks noGrp="1"/>
          </p:cNvSpPr>
          <p:nvPr>
            <p:ph type="subTitle" idx="2"/>
          </p:nvPr>
        </p:nvSpPr>
        <p:spPr>
          <a:xfrm>
            <a:off x="1304901" y="1217400"/>
            <a:ext cx="1413600" cy="408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panose="02000506000000020004"/>
              <a:buNone/>
              <a:defRPr sz="1600">
                <a:solidFill>
                  <a:schemeClr val="lt1"/>
                </a:solidFill>
                <a:latin typeface="Englebert" panose="02000506000000020004"/>
                <a:ea typeface="Englebert" panose="02000506000000020004"/>
                <a:cs typeface="Englebert" panose="02000506000000020004"/>
                <a:sym typeface="Englebert" panose="02000506000000020004"/>
              </a:defRPr>
            </a:lvl1pPr>
            <a:lvl2pPr lvl="1"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167" name="Google Shape;167;p21"/>
          <p:cNvSpPr txBox="1">
            <a:spLocks noGrp="1"/>
          </p:cNvSpPr>
          <p:nvPr>
            <p:ph type="subTitle" idx="3"/>
          </p:nvPr>
        </p:nvSpPr>
        <p:spPr>
          <a:xfrm>
            <a:off x="3987223" y="1537200"/>
            <a:ext cx="1805700" cy="40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
        <p:nvSpPr>
          <p:cNvPr id="168" name="Google Shape;168;p21"/>
          <p:cNvSpPr txBox="1">
            <a:spLocks noGrp="1"/>
          </p:cNvSpPr>
          <p:nvPr>
            <p:ph type="subTitle" idx="4"/>
          </p:nvPr>
        </p:nvSpPr>
        <p:spPr>
          <a:xfrm>
            <a:off x="3987240" y="1217400"/>
            <a:ext cx="1413600" cy="408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169" name="Google Shape;169;p21"/>
          <p:cNvSpPr txBox="1">
            <a:spLocks noGrp="1"/>
          </p:cNvSpPr>
          <p:nvPr>
            <p:ph type="subTitle" idx="5"/>
          </p:nvPr>
        </p:nvSpPr>
        <p:spPr>
          <a:xfrm>
            <a:off x="3987223" y="3007850"/>
            <a:ext cx="1805700" cy="40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
        <p:nvSpPr>
          <p:cNvPr id="170" name="Google Shape;170;p21"/>
          <p:cNvSpPr txBox="1">
            <a:spLocks noGrp="1"/>
          </p:cNvSpPr>
          <p:nvPr>
            <p:ph type="subTitle" idx="6"/>
          </p:nvPr>
        </p:nvSpPr>
        <p:spPr>
          <a:xfrm>
            <a:off x="3987225" y="2688050"/>
            <a:ext cx="1413600" cy="408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panose="02000506000000020004"/>
              <a:buNone/>
              <a:defRPr sz="1600">
                <a:solidFill>
                  <a:schemeClr val="lt1"/>
                </a:solidFill>
                <a:latin typeface="Englebert" panose="02000506000000020004"/>
                <a:ea typeface="Englebert" panose="02000506000000020004"/>
                <a:cs typeface="Englebert" panose="02000506000000020004"/>
                <a:sym typeface="Englebert" panose="02000506000000020004"/>
              </a:defRPr>
            </a:lvl1pPr>
            <a:lvl2pPr lvl="1"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171" name="Google Shape;171;p21"/>
          <p:cNvSpPr txBox="1">
            <a:spLocks noGrp="1"/>
          </p:cNvSpPr>
          <p:nvPr>
            <p:ph type="subTitle" idx="7"/>
          </p:nvPr>
        </p:nvSpPr>
        <p:spPr>
          <a:xfrm>
            <a:off x="6627100" y="3007850"/>
            <a:ext cx="1805700" cy="40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
        <p:nvSpPr>
          <p:cNvPr id="172" name="Google Shape;172;p21"/>
          <p:cNvSpPr txBox="1">
            <a:spLocks noGrp="1"/>
          </p:cNvSpPr>
          <p:nvPr>
            <p:ph type="subTitle" idx="8"/>
          </p:nvPr>
        </p:nvSpPr>
        <p:spPr>
          <a:xfrm>
            <a:off x="6627101" y="2688050"/>
            <a:ext cx="1413600" cy="408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173" name="Google Shape;173;p21"/>
          <p:cNvSpPr txBox="1">
            <a:spLocks noGrp="1"/>
          </p:cNvSpPr>
          <p:nvPr>
            <p:ph type="ctrTitle"/>
          </p:nvPr>
        </p:nvSpPr>
        <p:spPr>
          <a:xfrm>
            <a:off x="2650350" y="4128125"/>
            <a:ext cx="5880900" cy="57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a:lvl1pPr>
            <a:lvl2pPr lvl="1" algn="ctr" rtl="0">
              <a:spcBef>
                <a:spcPts val="0"/>
              </a:spcBef>
              <a:spcAft>
                <a:spcPts val="0"/>
              </a:spcAft>
              <a:buClr>
                <a:srgbClr val="434343"/>
              </a:buClr>
              <a:buSzPts val="4800"/>
              <a:buNone/>
              <a:defRPr sz="4800">
                <a:solidFill>
                  <a:srgbClr val="434343"/>
                </a:solidFill>
              </a:defRPr>
            </a:lvl2pPr>
            <a:lvl3pPr lvl="2" algn="ctr" rtl="0">
              <a:spcBef>
                <a:spcPts val="0"/>
              </a:spcBef>
              <a:spcAft>
                <a:spcPts val="0"/>
              </a:spcAft>
              <a:buClr>
                <a:srgbClr val="434343"/>
              </a:buClr>
              <a:buSzPts val="4800"/>
              <a:buNone/>
              <a:defRPr sz="4800">
                <a:solidFill>
                  <a:srgbClr val="434343"/>
                </a:solidFill>
              </a:defRPr>
            </a:lvl3pPr>
            <a:lvl4pPr lvl="3" algn="ctr" rtl="0">
              <a:spcBef>
                <a:spcPts val="0"/>
              </a:spcBef>
              <a:spcAft>
                <a:spcPts val="0"/>
              </a:spcAft>
              <a:buClr>
                <a:srgbClr val="434343"/>
              </a:buClr>
              <a:buSzPts val="4800"/>
              <a:buNone/>
              <a:defRPr sz="4800">
                <a:solidFill>
                  <a:srgbClr val="434343"/>
                </a:solidFill>
              </a:defRPr>
            </a:lvl4pPr>
            <a:lvl5pPr lvl="4" algn="ctr" rtl="0">
              <a:spcBef>
                <a:spcPts val="0"/>
              </a:spcBef>
              <a:spcAft>
                <a:spcPts val="0"/>
              </a:spcAft>
              <a:buClr>
                <a:srgbClr val="434343"/>
              </a:buClr>
              <a:buSzPts val="4800"/>
              <a:buNone/>
              <a:defRPr sz="4800">
                <a:solidFill>
                  <a:srgbClr val="434343"/>
                </a:solidFill>
              </a:defRPr>
            </a:lvl5pPr>
            <a:lvl6pPr lvl="5" algn="ctr" rtl="0">
              <a:spcBef>
                <a:spcPts val="0"/>
              </a:spcBef>
              <a:spcAft>
                <a:spcPts val="0"/>
              </a:spcAft>
              <a:buClr>
                <a:srgbClr val="434343"/>
              </a:buClr>
              <a:buSzPts val="4800"/>
              <a:buNone/>
              <a:defRPr sz="4800">
                <a:solidFill>
                  <a:srgbClr val="434343"/>
                </a:solidFill>
              </a:defRPr>
            </a:lvl6pPr>
            <a:lvl7pPr lvl="6" algn="ctr" rtl="0">
              <a:spcBef>
                <a:spcPts val="0"/>
              </a:spcBef>
              <a:spcAft>
                <a:spcPts val="0"/>
              </a:spcAft>
              <a:buClr>
                <a:srgbClr val="434343"/>
              </a:buClr>
              <a:buSzPts val="4800"/>
              <a:buNone/>
              <a:defRPr sz="4800">
                <a:solidFill>
                  <a:srgbClr val="434343"/>
                </a:solidFill>
              </a:defRPr>
            </a:lvl7pPr>
            <a:lvl8pPr lvl="7" algn="ctr" rtl="0">
              <a:spcBef>
                <a:spcPts val="0"/>
              </a:spcBef>
              <a:spcAft>
                <a:spcPts val="0"/>
              </a:spcAft>
              <a:buClr>
                <a:srgbClr val="434343"/>
              </a:buClr>
              <a:buSzPts val="4800"/>
              <a:buNone/>
              <a:defRPr sz="4800">
                <a:solidFill>
                  <a:srgbClr val="434343"/>
                </a:solidFill>
              </a:defRPr>
            </a:lvl8pPr>
            <a:lvl9pPr lvl="8" algn="ctr" rtl="0">
              <a:spcBef>
                <a:spcPts val="0"/>
              </a:spcBef>
              <a:spcAft>
                <a:spcPts val="0"/>
              </a:spcAft>
              <a:buClr>
                <a:srgbClr val="434343"/>
              </a:buClr>
              <a:buSzPts val="4800"/>
              <a:buNone/>
              <a:defRPr sz="4800">
                <a:solidFill>
                  <a:srgbClr val="434343"/>
                </a:solidFill>
              </a:defRPr>
            </a:lvl9pPr>
          </a:lstStyle>
          <a:p/>
        </p:txBody>
      </p:sp>
      <p:pic>
        <p:nvPicPr>
          <p:cNvPr id="174" name="Google Shape;174;p21"/>
          <p:cNvPicPr preferRelativeResize="0"/>
          <p:nvPr/>
        </p:nvPicPr>
        <p:blipFill>
          <a:blip r:embed="rId2"/>
          <a:stretch>
            <a:fillRect/>
          </a:stretch>
        </p:blipFill>
        <p:spPr>
          <a:xfrm>
            <a:off x="-12" y="2543163"/>
            <a:ext cx="4486275" cy="2600325"/>
          </a:xfrm>
          <a:prstGeom prst="rect">
            <a:avLst/>
          </a:prstGeom>
          <a:noFill/>
          <a:ln>
            <a:noFill/>
          </a:ln>
        </p:spPr>
      </p:pic>
      <p:pic>
        <p:nvPicPr>
          <p:cNvPr id="175" name="Google Shape;175;p21"/>
          <p:cNvPicPr preferRelativeResize="0"/>
          <p:nvPr/>
        </p:nvPicPr>
        <p:blipFill>
          <a:blip r:embed="rId3"/>
          <a:stretch>
            <a:fillRect/>
          </a:stretch>
        </p:blipFill>
        <p:spPr>
          <a:xfrm rot="10800000">
            <a:off x="6162663" y="288"/>
            <a:ext cx="2981325" cy="1914525"/>
          </a:xfrm>
          <a:prstGeom prst="rect">
            <a:avLst/>
          </a:prstGeom>
          <a:noFill/>
          <a:ln>
            <a:noFill/>
          </a:ln>
        </p:spPr>
      </p:pic>
    </p:spTree>
  </p:cSld>
  <p:clrMapOvr>
    <a:masterClrMapping/>
  </p:clrMapOvr>
  <p:transition spd="slow">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3">
  <p:cSld name="CUSTOM_27_2">
    <p:spTree>
      <p:nvGrpSpPr>
        <p:cNvPr id="1" name="Shape 182"/>
        <p:cNvGrpSpPr/>
        <p:nvPr/>
      </p:nvGrpSpPr>
      <p:grpSpPr>
        <a:xfrm>
          <a:off x="0" y="0"/>
          <a:ext cx="0" cy="0"/>
          <a:chOff x="0" y="0"/>
          <a:chExt cx="0" cy="0"/>
        </a:xfrm>
      </p:grpSpPr>
      <p:grpSp>
        <p:nvGrpSpPr>
          <p:cNvPr id="183" name="Google Shape;183;p23"/>
          <p:cNvGrpSpPr/>
          <p:nvPr/>
        </p:nvGrpSpPr>
        <p:grpSpPr>
          <a:xfrm>
            <a:off x="6049141" y="1390325"/>
            <a:ext cx="1916100" cy="1916100"/>
            <a:chOff x="4398728" y="364850"/>
            <a:chExt cx="1916100" cy="1916100"/>
          </a:xfrm>
        </p:grpSpPr>
        <p:sp>
          <p:nvSpPr>
            <p:cNvPr id="184" name="Google Shape;184;p23"/>
            <p:cNvSpPr/>
            <p:nvPr/>
          </p:nvSpPr>
          <p:spPr>
            <a:xfrm>
              <a:off x="4398728" y="364850"/>
              <a:ext cx="1916100" cy="1916100"/>
            </a:xfrm>
            <a:prstGeom prst="ellipse">
              <a:avLst/>
            </a:prstGeom>
            <a:gradFill>
              <a:gsLst>
                <a:gs pos="0">
                  <a:srgbClr val="645CA7">
                    <a:alpha val="76470"/>
                  </a:srgbClr>
                </a:gs>
                <a:gs pos="100000">
                  <a:srgbClr val="D77EAD">
                    <a:alpha val="7647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85" name="Google Shape;185;p23"/>
            <p:cNvGrpSpPr/>
            <p:nvPr/>
          </p:nvGrpSpPr>
          <p:grpSpPr>
            <a:xfrm>
              <a:off x="4705098" y="790125"/>
              <a:ext cx="1303360" cy="1191540"/>
              <a:chOff x="4166100" y="2738500"/>
              <a:chExt cx="1303360" cy="1191540"/>
            </a:xfrm>
          </p:grpSpPr>
          <p:sp>
            <p:nvSpPr>
              <p:cNvPr id="186" name="Google Shape;186;p23"/>
              <p:cNvSpPr/>
              <p:nvPr/>
            </p:nvSpPr>
            <p:spPr>
              <a:xfrm>
                <a:off x="4166100" y="3298484"/>
                <a:ext cx="44100" cy="44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187;p23"/>
              <p:cNvSpPr/>
              <p:nvPr/>
            </p:nvSpPr>
            <p:spPr>
              <a:xfrm>
                <a:off x="5193483" y="273850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188;p23"/>
              <p:cNvSpPr/>
              <p:nvPr/>
            </p:nvSpPr>
            <p:spPr>
              <a:xfrm>
                <a:off x="5380280" y="3319777"/>
                <a:ext cx="22800" cy="22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189;p23"/>
              <p:cNvSpPr/>
              <p:nvPr/>
            </p:nvSpPr>
            <p:spPr>
              <a:xfrm>
                <a:off x="5036285" y="388594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190;p23"/>
              <p:cNvSpPr/>
              <p:nvPr/>
            </p:nvSpPr>
            <p:spPr>
              <a:xfrm>
                <a:off x="5425360" y="2955586"/>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191;p23"/>
              <p:cNvSpPr/>
              <p:nvPr/>
            </p:nvSpPr>
            <p:spPr>
              <a:xfrm>
                <a:off x="4243982" y="2801609"/>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192;p23"/>
              <p:cNvSpPr/>
              <p:nvPr/>
            </p:nvSpPr>
            <p:spPr>
              <a:xfrm>
                <a:off x="5013356" y="2999738"/>
                <a:ext cx="22800" cy="22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93" name="Google Shape;193;p23"/>
          <p:cNvGrpSpPr/>
          <p:nvPr/>
        </p:nvGrpSpPr>
        <p:grpSpPr>
          <a:xfrm>
            <a:off x="1178878" y="1390325"/>
            <a:ext cx="1916100" cy="1916100"/>
            <a:chOff x="4398728" y="364850"/>
            <a:chExt cx="1916100" cy="1916100"/>
          </a:xfrm>
        </p:grpSpPr>
        <p:sp>
          <p:nvSpPr>
            <p:cNvPr id="194" name="Google Shape;194;p23"/>
            <p:cNvSpPr/>
            <p:nvPr/>
          </p:nvSpPr>
          <p:spPr>
            <a:xfrm>
              <a:off x="4398728" y="364850"/>
              <a:ext cx="1916100" cy="1916100"/>
            </a:xfrm>
            <a:prstGeom prst="ellipse">
              <a:avLst/>
            </a:prstGeom>
            <a:gradFill>
              <a:gsLst>
                <a:gs pos="0">
                  <a:srgbClr val="645CA7">
                    <a:alpha val="76470"/>
                  </a:srgbClr>
                </a:gs>
                <a:gs pos="100000">
                  <a:srgbClr val="D77EAD">
                    <a:alpha val="7647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95" name="Google Shape;195;p23"/>
            <p:cNvGrpSpPr/>
            <p:nvPr/>
          </p:nvGrpSpPr>
          <p:grpSpPr>
            <a:xfrm>
              <a:off x="4705098" y="790125"/>
              <a:ext cx="1303360" cy="1191540"/>
              <a:chOff x="4166100" y="2738500"/>
              <a:chExt cx="1303360" cy="1191540"/>
            </a:xfrm>
          </p:grpSpPr>
          <p:sp>
            <p:nvSpPr>
              <p:cNvPr id="196" name="Google Shape;196;p23"/>
              <p:cNvSpPr/>
              <p:nvPr/>
            </p:nvSpPr>
            <p:spPr>
              <a:xfrm>
                <a:off x="4166100" y="3298484"/>
                <a:ext cx="44100" cy="44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197;p23"/>
              <p:cNvSpPr/>
              <p:nvPr/>
            </p:nvSpPr>
            <p:spPr>
              <a:xfrm>
                <a:off x="5193483" y="273850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198;p23"/>
              <p:cNvSpPr/>
              <p:nvPr/>
            </p:nvSpPr>
            <p:spPr>
              <a:xfrm>
                <a:off x="5380280" y="3319777"/>
                <a:ext cx="22800" cy="22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199;p23"/>
              <p:cNvSpPr/>
              <p:nvPr/>
            </p:nvSpPr>
            <p:spPr>
              <a:xfrm>
                <a:off x="5036285" y="388594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200;p23"/>
              <p:cNvSpPr/>
              <p:nvPr/>
            </p:nvSpPr>
            <p:spPr>
              <a:xfrm>
                <a:off x="5425360" y="2955586"/>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201;p23"/>
              <p:cNvSpPr/>
              <p:nvPr/>
            </p:nvSpPr>
            <p:spPr>
              <a:xfrm>
                <a:off x="4243982" y="2801609"/>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202;p23"/>
              <p:cNvSpPr/>
              <p:nvPr/>
            </p:nvSpPr>
            <p:spPr>
              <a:xfrm>
                <a:off x="5013356" y="2999738"/>
                <a:ext cx="22800" cy="22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pic>
        <p:nvPicPr>
          <p:cNvPr id="203" name="Google Shape;203;p23"/>
          <p:cNvPicPr preferRelativeResize="0"/>
          <p:nvPr/>
        </p:nvPicPr>
        <p:blipFill rotWithShape="1">
          <a:blip r:embed="rId2"/>
          <a:srcRect t="59574" r="48885" b="8751"/>
          <a:stretch>
            <a:fillRect/>
          </a:stretch>
        </p:blipFill>
        <p:spPr>
          <a:xfrm flipH="1">
            <a:off x="4470125" y="3514050"/>
            <a:ext cx="4673875" cy="1629451"/>
          </a:xfrm>
          <a:prstGeom prst="rect">
            <a:avLst/>
          </a:prstGeom>
          <a:noFill/>
          <a:ln>
            <a:noFill/>
          </a:ln>
        </p:spPr>
      </p:pic>
      <p:sp>
        <p:nvSpPr>
          <p:cNvPr id="204" name="Google Shape;204;p23"/>
          <p:cNvSpPr txBox="1">
            <a:spLocks noGrp="1"/>
          </p:cNvSpPr>
          <p:nvPr>
            <p:ph type="ctrTitle"/>
          </p:nvPr>
        </p:nvSpPr>
        <p:spPr>
          <a:xfrm>
            <a:off x="899250" y="4128125"/>
            <a:ext cx="7345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Clr>
                <a:srgbClr val="434343"/>
              </a:buClr>
              <a:buSzPts val="4800"/>
              <a:buNone/>
              <a:defRPr sz="4800">
                <a:solidFill>
                  <a:srgbClr val="434343"/>
                </a:solidFill>
              </a:defRPr>
            </a:lvl2pPr>
            <a:lvl3pPr lvl="2" algn="ctr" rtl="0">
              <a:spcBef>
                <a:spcPts val="0"/>
              </a:spcBef>
              <a:spcAft>
                <a:spcPts val="0"/>
              </a:spcAft>
              <a:buClr>
                <a:srgbClr val="434343"/>
              </a:buClr>
              <a:buSzPts val="4800"/>
              <a:buNone/>
              <a:defRPr sz="4800">
                <a:solidFill>
                  <a:srgbClr val="434343"/>
                </a:solidFill>
              </a:defRPr>
            </a:lvl3pPr>
            <a:lvl4pPr lvl="3" algn="ctr" rtl="0">
              <a:spcBef>
                <a:spcPts val="0"/>
              </a:spcBef>
              <a:spcAft>
                <a:spcPts val="0"/>
              </a:spcAft>
              <a:buClr>
                <a:srgbClr val="434343"/>
              </a:buClr>
              <a:buSzPts val="4800"/>
              <a:buNone/>
              <a:defRPr sz="4800">
                <a:solidFill>
                  <a:srgbClr val="434343"/>
                </a:solidFill>
              </a:defRPr>
            </a:lvl4pPr>
            <a:lvl5pPr lvl="4" algn="ctr" rtl="0">
              <a:spcBef>
                <a:spcPts val="0"/>
              </a:spcBef>
              <a:spcAft>
                <a:spcPts val="0"/>
              </a:spcAft>
              <a:buClr>
                <a:srgbClr val="434343"/>
              </a:buClr>
              <a:buSzPts val="4800"/>
              <a:buNone/>
              <a:defRPr sz="4800">
                <a:solidFill>
                  <a:srgbClr val="434343"/>
                </a:solidFill>
              </a:defRPr>
            </a:lvl5pPr>
            <a:lvl6pPr lvl="5" algn="ctr" rtl="0">
              <a:spcBef>
                <a:spcPts val="0"/>
              </a:spcBef>
              <a:spcAft>
                <a:spcPts val="0"/>
              </a:spcAft>
              <a:buClr>
                <a:srgbClr val="434343"/>
              </a:buClr>
              <a:buSzPts val="4800"/>
              <a:buNone/>
              <a:defRPr sz="4800">
                <a:solidFill>
                  <a:srgbClr val="434343"/>
                </a:solidFill>
              </a:defRPr>
            </a:lvl6pPr>
            <a:lvl7pPr lvl="6" algn="ctr" rtl="0">
              <a:spcBef>
                <a:spcPts val="0"/>
              </a:spcBef>
              <a:spcAft>
                <a:spcPts val="0"/>
              </a:spcAft>
              <a:buClr>
                <a:srgbClr val="434343"/>
              </a:buClr>
              <a:buSzPts val="4800"/>
              <a:buNone/>
              <a:defRPr sz="4800">
                <a:solidFill>
                  <a:srgbClr val="434343"/>
                </a:solidFill>
              </a:defRPr>
            </a:lvl7pPr>
            <a:lvl8pPr lvl="7" algn="ctr" rtl="0">
              <a:spcBef>
                <a:spcPts val="0"/>
              </a:spcBef>
              <a:spcAft>
                <a:spcPts val="0"/>
              </a:spcAft>
              <a:buClr>
                <a:srgbClr val="434343"/>
              </a:buClr>
              <a:buSzPts val="4800"/>
              <a:buNone/>
              <a:defRPr sz="4800">
                <a:solidFill>
                  <a:srgbClr val="434343"/>
                </a:solidFill>
              </a:defRPr>
            </a:lvl8pPr>
            <a:lvl9pPr lvl="8" algn="ctr" rtl="0">
              <a:spcBef>
                <a:spcPts val="0"/>
              </a:spcBef>
              <a:spcAft>
                <a:spcPts val="0"/>
              </a:spcAft>
              <a:buClr>
                <a:srgbClr val="434343"/>
              </a:buClr>
              <a:buSzPts val="4800"/>
              <a:buNone/>
              <a:defRPr sz="4800">
                <a:solidFill>
                  <a:srgbClr val="434343"/>
                </a:solidFill>
              </a:defRPr>
            </a:lvl9pPr>
          </a:lstStyle>
          <a:p/>
        </p:txBody>
      </p:sp>
      <p:sp>
        <p:nvSpPr>
          <p:cNvPr id="205" name="Google Shape;205;p23"/>
          <p:cNvSpPr txBox="1">
            <a:spLocks noGrp="1"/>
          </p:cNvSpPr>
          <p:nvPr>
            <p:ph type="subTitle" idx="1"/>
          </p:nvPr>
        </p:nvSpPr>
        <p:spPr>
          <a:xfrm>
            <a:off x="1348375" y="2148803"/>
            <a:ext cx="1577100" cy="82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p:txBody>
      </p:sp>
      <p:sp>
        <p:nvSpPr>
          <p:cNvPr id="206" name="Google Shape;206;p23"/>
          <p:cNvSpPr txBox="1">
            <a:spLocks noGrp="1"/>
          </p:cNvSpPr>
          <p:nvPr>
            <p:ph type="subTitle" idx="2"/>
          </p:nvPr>
        </p:nvSpPr>
        <p:spPr>
          <a:xfrm>
            <a:off x="1348216" y="1719363"/>
            <a:ext cx="1577100" cy="532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207" name="Google Shape;207;p23"/>
          <p:cNvSpPr txBox="1">
            <a:spLocks noGrp="1"/>
          </p:cNvSpPr>
          <p:nvPr>
            <p:ph type="subTitle" idx="3"/>
          </p:nvPr>
        </p:nvSpPr>
        <p:spPr>
          <a:xfrm>
            <a:off x="6218675" y="2148773"/>
            <a:ext cx="1577100" cy="82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p:txBody>
      </p:sp>
      <p:sp>
        <p:nvSpPr>
          <p:cNvPr id="208" name="Google Shape;208;p23"/>
          <p:cNvSpPr txBox="1">
            <a:spLocks noGrp="1"/>
          </p:cNvSpPr>
          <p:nvPr>
            <p:ph type="subTitle" idx="4"/>
          </p:nvPr>
        </p:nvSpPr>
        <p:spPr>
          <a:xfrm>
            <a:off x="6218662" y="1719350"/>
            <a:ext cx="1577100" cy="532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pic>
        <p:nvPicPr>
          <p:cNvPr id="209" name="Google Shape;209;p23"/>
          <p:cNvPicPr preferRelativeResize="0"/>
          <p:nvPr/>
        </p:nvPicPr>
        <p:blipFill rotWithShape="1">
          <a:blip r:embed="rId3"/>
          <a:srcRect l="60718" b="38141"/>
          <a:stretch>
            <a:fillRect/>
          </a:stretch>
        </p:blipFill>
        <p:spPr>
          <a:xfrm rot="-5400000">
            <a:off x="-106650" y="106647"/>
            <a:ext cx="1867380" cy="1654099"/>
          </a:xfrm>
          <a:prstGeom prst="rect">
            <a:avLst/>
          </a:prstGeom>
          <a:noFill/>
          <a:ln>
            <a:noFill/>
          </a:ln>
        </p:spPr>
      </p:pic>
    </p:spTree>
  </p:cSld>
  <p:clrMapOvr>
    <a:masterClrMapping/>
  </p:clrMapOvr>
  <p:transition spd="slow">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4">
  <p:cSld name="CUSTOM_27_1_1">
    <p:spTree>
      <p:nvGrpSpPr>
        <p:cNvPr id="1" name="Shape 210"/>
        <p:cNvGrpSpPr/>
        <p:nvPr/>
      </p:nvGrpSpPr>
      <p:grpSpPr>
        <a:xfrm>
          <a:off x="0" y="0"/>
          <a:ext cx="0" cy="0"/>
          <a:chOff x="0" y="0"/>
          <a:chExt cx="0" cy="0"/>
        </a:xfrm>
      </p:grpSpPr>
      <p:pic>
        <p:nvPicPr>
          <p:cNvPr id="211" name="Google Shape;211;p24"/>
          <p:cNvPicPr preferRelativeResize="0"/>
          <p:nvPr/>
        </p:nvPicPr>
        <p:blipFill>
          <a:blip r:embed="rId2"/>
          <a:stretch>
            <a:fillRect/>
          </a:stretch>
        </p:blipFill>
        <p:spPr>
          <a:xfrm rot="10800000" flipH="1">
            <a:off x="4357100" y="300"/>
            <a:ext cx="4786899" cy="3021025"/>
          </a:xfrm>
          <a:prstGeom prst="rect">
            <a:avLst/>
          </a:prstGeom>
          <a:noFill/>
          <a:ln>
            <a:noFill/>
          </a:ln>
        </p:spPr>
      </p:pic>
      <p:sp>
        <p:nvSpPr>
          <p:cNvPr id="212" name="Google Shape;212;p24"/>
          <p:cNvSpPr/>
          <p:nvPr/>
        </p:nvSpPr>
        <p:spPr>
          <a:xfrm rot="10800000" flipH="1">
            <a:off x="1178887" y="1390337"/>
            <a:ext cx="1916100" cy="1916100"/>
          </a:xfrm>
          <a:prstGeom prst="ellipse">
            <a:avLst/>
          </a:prstGeom>
          <a:solidFill>
            <a:srgbClr val="FFFFFF">
              <a:alpha val="76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 name="Google Shape;213;p24"/>
          <p:cNvSpPr/>
          <p:nvPr/>
        </p:nvSpPr>
        <p:spPr>
          <a:xfrm rot="10800000" flipH="1">
            <a:off x="6049162" y="1390337"/>
            <a:ext cx="1916100" cy="1916100"/>
          </a:xfrm>
          <a:prstGeom prst="ellipse">
            <a:avLst/>
          </a:prstGeom>
          <a:solidFill>
            <a:srgbClr val="FFFFFF">
              <a:alpha val="76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 name="Google Shape;214;p24"/>
          <p:cNvSpPr txBox="1">
            <a:spLocks noGrp="1"/>
          </p:cNvSpPr>
          <p:nvPr>
            <p:ph type="ctrTitle"/>
          </p:nvPr>
        </p:nvSpPr>
        <p:spPr>
          <a:xfrm>
            <a:off x="899250" y="4128125"/>
            <a:ext cx="7345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Clr>
                <a:srgbClr val="434343"/>
              </a:buClr>
              <a:buSzPts val="4800"/>
              <a:buNone/>
              <a:defRPr sz="4800">
                <a:solidFill>
                  <a:srgbClr val="434343"/>
                </a:solidFill>
              </a:defRPr>
            </a:lvl2pPr>
            <a:lvl3pPr lvl="2" algn="ctr" rtl="0">
              <a:spcBef>
                <a:spcPts val="0"/>
              </a:spcBef>
              <a:spcAft>
                <a:spcPts val="0"/>
              </a:spcAft>
              <a:buClr>
                <a:srgbClr val="434343"/>
              </a:buClr>
              <a:buSzPts val="4800"/>
              <a:buNone/>
              <a:defRPr sz="4800">
                <a:solidFill>
                  <a:srgbClr val="434343"/>
                </a:solidFill>
              </a:defRPr>
            </a:lvl3pPr>
            <a:lvl4pPr lvl="3" algn="ctr" rtl="0">
              <a:spcBef>
                <a:spcPts val="0"/>
              </a:spcBef>
              <a:spcAft>
                <a:spcPts val="0"/>
              </a:spcAft>
              <a:buClr>
                <a:srgbClr val="434343"/>
              </a:buClr>
              <a:buSzPts val="4800"/>
              <a:buNone/>
              <a:defRPr sz="4800">
                <a:solidFill>
                  <a:srgbClr val="434343"/>
                </a:solidFill>
              </a:defRPr>
            </a:lvl4pPr>
            <a:lvl5pPr lvl="4" algn="ctr" rtl="0">
              <a:spcBef>
                <a:spcPts val="0"/>
              </a:spcBef>
              <a:spcAft>
                <a:spcPts val="0"/>
              </a:spcAft>
              <a:buClr>
                <a:srgbClr val="434343"/>
              </a:buClr>
              <a:buSzPts val="4800"/>
              <a:buNone/>
              <a:defRPr sz="4800">
                <a:solidFill>
                  <a:srgbClr val="434343"/>
                </a:solidFill>
              </a:defRPr>
            </a:lvl5pPr>
            <a:lvl6pPr lvl="5" algn="ctr" rtl="0">
              <a:spcBef>
                <a:spcPts val="0"/>
              </a:spcBef>
              <a:spcAft>
                <a:spcPts val="0"/>
              </a:spcAft>
              <a:buClr>
                <a:srgbClr val="434343"/>
              </a:buClr>
              <a:buSzPts val="4800"/>
              <a:buNone/>
              <a:defRPr sz="4800">
                <a:solidFill>
                  <a:srgbClr val="434343"/>
                </a:solidFill>
              </a:defRPr>
            </a:lvl6pPr>
            <a:lvl7pPr lvl="6" algn="ctr" rtl="0">
              <a:spcBef>
                <a:spcPts val="0"/>
              </a:spcBef>
              <a:spcAft>
                <a:spcPts val="0"/>
              </a:spcAft>
              <a:buClr>
                <a:srgbClr val="434343"/>
              </a:buClr>
              <a:buSzPts val="4800"/>
              <a:buNone/>
              <a:defRPr sz="4800">
                <a:solidFill>
                  <a:srgbClr val="434343"/>
                </a:solidFill>
              </a:defRPr>
            </a:lvl7pPr>
            <a:lvl8pPr lvl="7" algn="ctr" rtl="0">
              <a:spcBef>
                <a:spcPts val="0"/>
              </a:spcBef>
              <a:spcAft>
                <a:spcPts val="0"/>
              </a:spcAft>
              <a:buClr>
                <a:srgbClr val="434343"/>
              </a:buClr>
              <a:buSzPts val="4800"/>
              <a:buNone/>
              <a:defRPr sz="4800">
                <a:solidFill>
                  <a:srgbClr val="434343"/>
                </a:solidFill>
              </a:defRPr>
            </a:lvl8pPr>
            <a:lvl9pPr lvl="8" algn="ctr" rtl="0">
              <a:spcBef>
                <a:spcPts val="0"/>
              </a:spcBef>
              <a:spcAft>
                <a:spcPts val="0"/>
              </a:spcAft>
              <a:buClr>
                <a:srgbClr val="434343"/>
              </a:buClr>
              <a:buSzPts val="4800"/>
              <a:buNone/>
              <a:defRPr sz="4800">
                <a:solidFill>
                  <a:srgbClr val="434343"/>
                </a:solidFill>
              </a:defRPr>
            </a:lvl9pPr>
          </a:lstStyle>
          <a:p/>
        </p:txBody>
      </p:sp>
      <p:sp>
        <p:nvSpPr>
          <p:cNvPr id="215" name="Google Shape;215;p24"/>
          <p:cNvSpPr txBox="1">
            <a:spLocks noGrp="1"/>
          </p:cNvSpPr>
          <p:nvPr>
            <p:ph type="subTitle" idx="1"/>
          </p:nvPr>
        </p:nvSpPr>
        <p:spPr>
          <a:xfrm>
            <a:off x="1348375" y="2148803"/>
            <a:ext cx="1577100" cy="82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solidFill>
                  <a:schemeClr val="dk2"/>
                </a:solidFill>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p:txBody>
      </p:sp>
      <p:sp>
        <p:nvSpPr>
          <p:cNvPr id="216" name="Google Shape;216;p24"/>
          <p:cNvSpPr txBox="1">
            <a:spLocks noGrp="1"/>
          </p:cNvSpPr>
          <p:nvPr>
            <p:ph type="subTitle" idx="2"/>
          </p:nvPr>
        </p:nvSpPr>
        <p:spPr>
          <a:xfrm>
            <a:off x="1348216" y="1719363"/>
            <a:ext cx="1577100" cy="532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panose="02000506000000020004"/>
              <a:buNone/>
              <a:defRPr sz="1600">
                <a:solidFill>
                  <a:schemeClr val="dk2"/>
                </a:solidFill>
                <a:latin typeface="Englebert" panose="02000506000000020004"/>
                <a:ea typeface="Englebert" panose="02000506000000020004"/>
                <a:cs typeface="Englebert" panose="02000506000000020004"/>
                <a:sym typeface="Englebert" panose="02000506000000020004"/>
              </a:defRPr>
            </a:lvl1pPr>
            <a:lvl2pPr lvl="1"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217" name="Google Shape;217;p24"/>
          <p:cNvSpPr txBox="1">
            <a:spLocks noGrp="1"/>
          </p:cNvSpPr>
          <p:nvPr>
            <p:ph type="subTitle" idx="3"/>
          </p:nvPr>
        </p:nvSpPr>
        <p:spPr>
          <a:xfrm>
            <a:off x="6218675" y="2148773"/>
            <a:ext cx="1577100" cy="82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solidFill>
                  <a:schemeClr val="dk2"/>
                </a:solidFill>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p:txBody>
      </p:sp>
      <p:sp>
        <p:nvSpPr>
          <p:cNvPr id="218" name="Google Shape;218;p24"/>
          <p:cNvSpPr txBox="1">
            <a:spLocks noGrp="1"/>
          </p:cNvSpPr>
          <p:nvPr>
            <p:ph type="subTitle" idx="4"/>
          </p:nvPr>
        </p:nvSpPr>
        <p:spPr>
          <a:xfrm>
            <a:off x="6218662" y="1719350"/>
            <a:ext cx="1577100" cy="532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panose="02000506000000020004"/>
              <a:buNone/>
              <a:defRPr sz="1600">
                <a:solidFill>
                  <a:schemeClr val="dk2"/>
                </a:solidFill>
                <a:latin typeface="Englebert" panose="02000506000000020004"/>
                <a:ea typeface="Englebert" panose="02000506000000020004"/>
                <a:cs typeface="Englebert" panose="02000506000000020004"/>
                <a:sym typeface="Englebert" panose="02000506000000020004"/>
              </a:defRPr>
            </a:lvl1pPr>
            <a:lvl2pPr lvl="1"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pic>
        <p:nvPicPr>
          <p:cNvPr id="219" name="Google Shape;219;p24"/>
          <p:cNvPicPr preferRelativeResize="0"/>
          <p:nvPr/>
        </p:nvPicPr>
        <p:blipFill rotWithShape="1">
          <a:blip r:embed="rId3"/>
          <a:srcRect l="28341" b="53555"/>
          <a:stretch>
            <a:fillRect/>
          </a:stretch>
        </p:blipFill>
        <p:spPr>
          <a:xfrm flipH="1">
            <a:off x="1" y="4040825"/>
            <a:ext cx="3024550" cy="1102674"/>
          </a:xfrm>
          <a:prstGeom prst="rect">
            <a:avLst/>
          </a:prstGeom>
          <a:noFill/>
          <a:ln>
            <a:noFill/>
          </a:ln>
        </p:spPr>
      </p:pic>
    </p:spTree>
  </p:cSld>
  <p:clrMapOvr>
    <a:masterClrMapping/>
  </p:clrMapOvr>
  <p:transition spd="slow">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2">
  <p:cSld name="CUSTOM_13_1">
    <p:spTree>
      <p:nvGrpSpPr>
        <p:cNvPr id="1" name="Shape 225"/>
        <p:cNvGrpSpPr/>
        <p:nvPr/>
      </p:nvGrpSpPr>
      <p:grpSpPr>
        <a:xfrm>
          <a:off x="0" y="0"/>
          <a:ext cx="0" cy="0"/>
          <a:chOff x="0" y="0"/>
          <a:chExt cx="0" cy="0"/>
        </a:xfrm>
      </p:grpSpPr>
      <p:pic>
        <p:nvPicPr>
          <p:cNvPr id="226" name="Google Shape;226;p26"/>
          <p:cNvPicPr preferRelativeResize="0"/>
          <p:nvPr/>
        </p:nvPicPr>
        <p:blipFill>
          <a:blip r:embed="rId2"/>
          <a:stretch>
            <a:fillRect/>
          </a:stretch>
        </p:blipFill>
        <p:spPr>
          <a:xfrm rot="10800000">
            <a:off x="4657713" y="-12"/>
            <a:ext cx="4486275" cy="2600325"/>
          </a:xfrm>
          <a:prstGeom prst="rect">
            <a:avLst/>
          </a:prstGeom>
          <a:noFill/>
          <a:ln>
            <a:noFill/>
          </a:ln>
        </p:spPr>
      </p:pic>
      <p:sp>
        <p:nvSpPr>
          <p:cNvPr id="227" name="Google Shape;227;p26"/>
          <p:cNvSpPr txBox="1">
            <a:spLocks noGrp="1"/>
          </p:cNvSpPr>
          <p:nvPr>
            <p:ph type="ctrTitle"/>
          </p:nvPr>
        </p:nvSpPr>
        <p:spPr>
          <a:xfrm>
            <a:off x="956375" y="3379950"/>
            <a:ext cx="2942400" cy="3084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sz="1400">
                <a:solidFill>
                  <a:schemeClr val="lt1"/>
                </a:solidFill>
              </a:defRPr>
            </a:lvl1pPr>
            <a:lvl2pPr lvl="1" algn="ctr" rtl="0">
              <a:spcBef>
                <a:spcPts val="0"/>
              </a:spcBef>
              <a:spcAft>
                <a:spcPts val="0"/>
              </a:spcAft>
              <a:buSzPts val="1200"/>
              <a:buNone/>
              <a:defRPr sz="1200"/>
            </a:lvl2pPr>
            <a:lvl3pPr lvl="2" algn="ctr" rtl="0">
              <a:spcBef>
                <a:spcPts val="0"/>
              </a:spcBef>
              <a:spcAft>
                <a:spcPts val="0"/>
              </a:spcAft>
              <a:buSzPts val="1200"/>
              <a:buNone/>
              <a:defRPr sz="1200"/>
            </a:lvl3pPr>
            <a:lvl4pPr lvl="3" algn="ctr" rtl="0">
              <a:spcBef>
                <a:spcPts val="0"/>
              </a:spcBef>
              <a:spcAft>
                <a:spcPts val="0"/>
              </a:spcAft>
              <a:buSzPts val="1200"/>
              <a:buNone/>
              <a:defRPr sz="1200"/>
            </a:lvl4pPr>
            <a:lvl5pPr lvl="4" algn="ctr" rtl="0">
              <a:spcBef>
                <a:spcPts val="0"/>
              </a:spcBef>
              <a:spcAft>
                <a:spcPts val="0"/>
              </a:spcAft>
              <a:buSzPts val="1200"/>
              <a:buNone/>
              <a:defRPr sz="1200"/>
            </a:lvl5pPr>
            <a:lvl6pPr lvl="5" algn="ctr" rtl="0">
              <a:spcBef>
                <a:spcPts val="0"/>
              </a:spcBef>
              <a:spcAft>
                <a:spcPts val="0"/>
              </a:spcAft>
              <a:buSzPts val="1200"/>
              <a:buNone/>
              <a:defRPr sz="1200"/>
            </a:lvl6pPr>
            <a:lvl7pPr lvl="6" algn="ctr" rtl="0">
              <a:spcBef>
                <a:spcPts val="0"/>
              </a:spcBef>
              <a:spcAft>
                <a:spcPts val="0"/>
              </a:spcAft>
              <a:buSzPts val="1200"/>
              <a:buNone/>
              <a:defRPr sz="1200"/>
            </a:lvl7pPr>
            <a:lvl8pPr lvl="7" algn="ctr" rtl="0">
              <a:spcBef>
                <a:spcPts val="0"/>
              </a:spcBef>
              <a:spcAft>
                <a:spcPts val="0"/>
              </a:spcAft>
              <a:buSzPts val="1200"/>
              <a:buNone/>
              <a:defRPr sz="1200"/>
            </a:lvl8pPr>
            <a:lvl9pPr lvl="8" algn="ctr" rtl="0">
              <a:spcBef>
                <a:spcPts val="0"/>
              </a:spcBef>
              <a:spcAft>
                <a:spcPts val="0"/>
              </a:spcAft>
              <a:buSzPts val="1200"/>
              <a:buNone/>
              <a:defRPr sz="1200"/>
            </a:lvl9pPr>
          </a:lstStyle>
          <a:p/>
        </p:txBody>
      </p:sp>
      <p:sp>
        <p:nvSpPr>
          <p:cNvPr id="228" name="Google Shape;228;p26"/>
          <p:cNvSpPr txBox="1">
            <a:spLocks noGrp="1"/>
          </p:cNvSpPr>
          <p:nvPr>
            <p:ph type="subTitle" idx="1"/>
          </p:nvPr>
        </p:nvSpPr>
        <p:spPr>
          <a:xfrm flipH="1">
            <a:off x="956325" y="1593150"/>
            <a:ext cx="3354000" cy="19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4800"/>
              <a:buFont typeface="Englebert" panose="02000506000000020004"/>
              <a:buNone/>
              <a:defRPr sz="2200">
                <a:solidFill>
                  <a:schemeClr val="lt1"/>
                </a:solidFill>
                <a:latin typeface="Zilla Slab"/>
                <a:ea typeface="Zilla Slab"/>
                <a:cs typeface="Zilla Slab"/>
                <a:sym typeface="Zilla Slab"/>
              </a:defRPr>
            </a:lvl1pPr>
            <a:lvl2pPr lvl="1" rtl="0">
              <a:lnSpc>
                <a:spcPct val="100000"/>
              </a:lnSpc>
              <a:spcBef>
                <a:spcPts val="0"/>
              </a:spcBef>
              <a:spcAft>
                <a:spcPts val="0"/>
              </a:spcAft>
              <a:buSzPts val="4800"/>
              <a:buFont typeface="Englebert" panose="02000506000000020004"/>
              <a:buNone/>
              <a:defRPr sz="4800">
                <a:latin typeface="Englebert" panose="02000506000000020004"/>
                <a:ea typeface="Englebert" panose="02000506000000020004"/>
                <a:cs typeface="Englebert" panose="02000506000000020004"/>
                <a:sym typeface="Englebert" panose="02000506000000020004"/>
              </a:defRPr>
            </a:lvl2pPr>
            <a:lvl3pPr lvl="2" rtl="0">
              <a:lnSpc>
                <a:spcPct val="100000"/>
              </a:lnSpc>
              <a:spcBef>
                <a:spcPts val="0"/>
              </a:spcBef>
              <a:spcAft>
                <a:spcPts val="0"/>
              </a:spcAft>
              <a:buSzPts val="4800"/>
              <a:buFont typeface="Englebert" panose="02000506000000020004"/>
              <a:buNone/>
              <a:defRPr sz="4800">
                <a:latin typeface="Englebert" panose="02000506000000020004"/>
                <a:ea typeface="Englebert" panose="02000506000000020004"/>
                <a:cs typeface="Englebert" panose="02000506000000020004"/>
                <a:sym typeface="Englebert" panose="02000506000000020004"/>
              </a:defRPr>
            </a:lvl3pPr>
            <a:lvl4pPr lvl="3" rtl="0">
              <a:lnSpc>
                <a:spcPct val="100000"/>
              </a:lnSpc>
              <a:spcBef>
                <a:spcPts val="0"/>
              </a:spcBef>
              <a:spcAft>
                <a:spcPts val="0"/>
              </a:spcAft>
              <a:buSzPts val="4800"/>
              <a:buFont typeface="Englebert" panose="02000506000000020004"/>
              <a:buNone/>
              <a:defRPr sz="4800">
                <a:latin typeface="Englebert" panose="02000506000000020004"/>
                <a:ea typeface="Englebert" panose="02000506000000020004"/>
                <a:cs typeface="Englebert" panose="02000506000000020004"/>
                <a:sym typeface="Englebert" panose="02000506000000020004"/>
              </a:defRPr>
            </a:lvl4pPr>
            <a:lvl5pPr lvl="4" rtl="0">
              <a:lnSpc>
                <a:spcPct val="100000"/>
              </a:lnSpc>
              <a:spcBef>
                <a:spcPts val="0"/>
              </a:spcBef>
              <a:spcAft>
                <a:spcPts val="0"/>
              </a:spcAft>
              <a:buSzPts val="4800"/>
              <a:buFont typeface="Englebert" panose="02000506000000020004"/>
              <a:buNone/>
              <a:defRPr sz="4800">
                <a:latin typeface="Englebert" panose="02000506000000020004"/>
                <a:ea typeface="Englebert" panose="02000506000000020004"/>
                <a:cs typeface="Englebert" panose="02000506000000020004"/>
                <a:sym typeface="Englebert" panose="02000506000000020004"/>
              </a:defRPr>
            </a:lvl5pPr>
            <a:lvl6pPr lvl="5" rtl="0">
              <a:lnSpc>
                <a:spcPct val="100000"/>
              </a:lnSpc>
              <a:spcBef>
                <a:spcPts val="0"/>
              </a:spcBef>
              <a:spcAft>
                <a:spcPts val="0"/>
              </a:spcAft>
              <a:buSzPts val="4800"/>
              <a:buFont typeface="Englebert" panose="02000506000000020004"/>
              <a:buNone/>
              <a:defRPr sz="4800">
                <a:latin typeface="Englebert" panose="02000506000000020004"/>
                <a:ea typeface="Englebert" panose="02000506000000020004"/>
                <a:cs typeface="Englebert" panose="02000506000000020004"/>
                <a:sym typeface="Englebert" panose="02000506000000020004"/>
              </a:defRPr>
            </a:lvl6pPr>
            <a:lvl7pPr lvl="6" rtl="0">
              <a:lnSpc>
                <a:spcPct val="100000"/>
              </a:lnSpc>
              <a:spcBef>
                <a:spcPts val="0"/>
              </a:spcBef>
              <a:spcAft>
                <a:spcPts val="0"/>
              </a:spcAft>
              <a:buSzPts val="4800"/>
              <a:buFont typeface="Englebert" panose="02000506000000020004"/>
              <a:buNone/>
              <a:defRPr sz="4800">
                <a:latin typeface="Englebert" panose="02000506000000020004"/>
                <a:ea typeface="Englebert" panose="02000506000000020004"/>
                <a:cs typeface="Englebert" panose="02000506000000020004"/>
                <a:sym typeface="Englebert" panose="02000506000000020004"/>
              </a:defRPr>
            </a:lvl7pPr>
            <a:lvl8pPr lvl="7" rtl="0">
              <a:lnSpc>
                <a:spcPct val="100000"/>
              </a:lnSpc>
              <a:spcBef>
                <a:spcPts val="0"/>
              </a:spcBef>
              <a:spcAft>
                <a:spcPts val="0"/>
              </a:spcAft>
              <a:buSzPts val="4800"/>
              <a:buFont typeface="Englebert" panose="02000506000000020004"/>
              <a:buNone/>
              <a:defRPr sz="4800">
                <a:latin typeface="Englebert" panose="02000506000000020004"/>
                <a:ea typeface="Englebert" panose="02000506000000020004"/>
                <a:cs typeface="Englebert" panose="02000506000000020004"/>
                <a:sym typeface="Englebert" panose="02000506000000020004"/>
              </a:defRPr>
            </a:lvl8pPr>
            <a:lvl9pPr lvl="8" rtl="0">
              <a:lnSpc>
                <a:spcPct val="100000"/>
              </a:lnSpc>
              <a:spcBef>
                <a:spcPts val="0"/>
              </a:spcBef>
              <a:spcAft>
                <a:spcPts val="0"/>
              </a:spcAft>
              <a:buSzPts val="4800"/>
              <a:buFont typeface="Englebert" panose="02000506000000020004"/>
              <a:buNone/>
              <a:defRPr sz="4800">
                <a:latin typeface="Englebert" panose="02000506000000020004"/>
                <a:ea typeface="Englebert" panose="02000506000000020004"/>
                <a:cs typeface="Englebert" panose="02000506000000020004"/>
                <a:sym typeface="Englebert" panose="02000506000000020004"/>
              </a:defRPr>
            </a:lvl9pPr>
          </a:lstStyle>
          <a:p/>
        </p:txBody>
      </p:sp>
    </p:spTree>
  </p:cSld>
  <p:clrMapOvr>
    <a:masterClrMapping/>
  </p:clrMapOvr>
  <p:transition spd="slow">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3">
  <p:cSld name="CUSTOM_22_1">
    <p:spTree>
      <p:nvGrpSpPr>
        <p:cNvPr id="1" name="Shape 234"/>
        <p:cNvGrpSpPr/>
        <p:nvPr/>
      </p:nvGrpSpPr>
      <p:grpSpPr>
        <a:xfrm>
          <a:off x="0" y="0"/>
          <a:ext cx="0" cy="0"/>
          <a:chOff x="0" y="0"/>
          <a:chExt cx="0" cy="0"/>
        </a:xfrm>
      </p:grpSpPr>
      <p:sp>
        <p:nvSpPr>
          <p:cNvPr id="235" name="Google Shape;235;p28"/>
          <p:cNvSpPr txBox="1">
            <a:spLocks noGrp="1"/>
          </p:cNvSpPr>
          <p:nvPr>
            <p:ph type="ctrTitle"/>
          </p:nvPr>
        </p:nvSpPr>
        <p:spPr>
          <a:xfrm>
            <a:off x="612650" y="4128125"/>
            <a:ext cx="79188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solidFill>
                  <a:schemeClr val="lt1"/>
                </a:solidFill>
              </a:defRPr>
            </a:lvl1pPr>
            <a:lvl2pPr lvl="1" algn="ctr" rtl="0">
              <a:spcBef>
                <a:spcPts val="0"/>
              </a:spcBef>
              <a:spcAft>
                <a:spcPts val="0"/>
              </a:spcAft>
              <a:buClr>
                <a:srgbClr val="434343"/>
              </a:buClr>
              <a:buSzPts val="4800"/>
              <a:buNone/>
              <a:defRPr sz="4800">
                <a:solidFill>
                  <a:srgbClr val="434343"/>
                </a:solidFill>
              </a:defRPr>
            </a:lvl2pPr>
            <a:lvl3pPr lvl="2" algn="ctr" rtl="0">
              <a:spcBef>
                <a:spcPts val="0"/>
              </a:spcBef>
              <a:spcAft>
                <a:spcPts val="0"/>
              </a:spcAft>
              <a:buClr>
                <a:srgbClr val="434343"/>
              </a:buClr>
              <a:buSzPts val="4800"/>
              <a:buNone/>
              <a:defRPr sz="4800">
                <a:solidFill>
                  <a:srgbClr val="434343"/>
                </a:solidFill>
              </a:defRPr>
            </a:lvl3pPr>
            <a:lvl4pPr lvl="3" algn="ctr" rtl="0">
              <a:spcBef>
                <a:spcPts val="0"/>
              </a:spcBef>
              <a:spcAft>
                <a:spcPts val="0"/>
              </a:spcAft>
              <a:buClr>
                <a:srgbClr val="434343"/>
              </a:buClr>
              <a:buSzPts val="4800"/>
              <a:buNone/>
              <a:defRPr sz="4800">
                <a:solidFill>
                  <a:srgbClr val="434343"/>
                </a:solidFill>
              </a:defRPr>
            </a:lvl4pPr>
            <a:lvl5pPr lvl="4" algn="ctr" rtl="0">
              <a:spcBef>
                <a:spcPts val="0"/>
              </a:spcBef>
              <a:spcAft>
                <a:spcPts val="0"/>
              </a:spcAft>
              <a:buClr>
                <a:srgbClr val="434343"/>
              </a:buClr>
              <a:buSzPts val="4800"/>
              <a:buNone/>
              <a:defRPr sz="4800">
                <a:solidFill>
                  <a:srgbClr val="434343"/>
                </a:solidFill>
              </a:defRPr>
            </a:lvl5pPr>
            <a:lvl6pPr lvl="5" algn="ctr" rtl="0">
              <a:spcBef>
                <a:spcPts val="0"/>
              </a:spcBef>
              <a:spcAft>
                <a:spcPts val="0"/>
              </a:spcAft>
              <a:buClr>
                <a:srgbClr val="434343"/>
              </a:buClr>
              <a:buSzPts val="4800"/>
              <a:buNone/>
              <a:defRPr sz="4800">
                <a:solidFill>
                  <a:srgbClr val="434343"/>
                </a:solidFill>
              </a:defRPr>
            </a:lvl6pPr>
            <a:lvl7pPr lvl="6" algn="ctr" rtl="0">
              <a:spcBef>
                <a:spcPts val="0"/>
              </a:spcBef>
              <a:spcAft>
                <a:spcPts val="0"/>
              </a:spcAft>
              <a:buClr>
                <a:srgbClr val="434343"/>
              </a:buClr>
              <a:buSzPts val="4800"/>
              <a:buNone/>
              <a:defRPr sz="4800">
                <a:solidFill>
                  <a:srgbClr val="434343"/>
                </a:solidFill>
              </a:defRPr>
            </a:lvl7pPr>
            <a:lvl8pPr lvl="7" algn="ctr" rtl="0">
              <a:spcBef>
                <a:spcPts val="0"/>
              </a:spcBef>
              <a:spcAft>
                <a:spcPts val="0"/>
              </a:spcAft>
              <a:buClr>
                <a:srgbClr val="434343"/>
              </a:buClr>
              <a:buSzPts val="4800"/>
              <a:buNone/>
              <a:defRPr sz="4800">
                <a:solidFill>
                  <a:srgbClr val="434343"/>
                </a:solidFill>
              </a:defRPr>
            </a:lvl8pPr>
            <a:lvl9pPr lvl="8" algn="ctr" rtl="0">
              <a:spcBef>
                <a:spcPts val="0"/>
              </a:spcBef>
              <a:spcAft>
                <a:spcPts val="0"/>
              </a:spcAft>
              <a:buClr>
                <a:srgbClr val="434343"/>
              </a:buClr>
              <a:buSzPts val="4800"/>
              <a:buNone/>
              <a:defRPr sz="4800">
                <a:solidFill>
                  <a:srgbClr val="434343"/>
                </a:solidFill>
              </a:defRPr>
            </a:lvl9pPr>
          </a:lstStyle>
          <a:p/>
        </p:txBody>
      </p:sp>
      <p:sp>
        <p:nvSpPr>
          <p:cNvPr id="236" name="Google Shape;236;p28"/>
          <p:cNvSpPr txBox="1">
            <a:spLocks noGrp="1"/>
          </p:cNvSpPr>
          <p:nvPr>
            <p:ph type="subTitle" idx="1"/>
          </p:nvPr>
        </p:nvSpPr>
        <p:spPr>
          <a:xfrm>
            <a:off x="558475" y="3233753"/>
            <a:ext cx="1577100" cy="65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p:txBody>
      </p:sp>
      <p:sp>
        <p:nvSpPr>
          <p:cNvPr id="237" name="Google Shape;237;p28"/>
          <p:cNvSpPr txBox="1">
            <a:spLocks noGrp="1"/>
          </p:cNvSpPr>
          <p:nvPr>
            <p:ph type="subTitle" idx="2"/>
          </p:nvPr>
        </p:nvSpPr>
        <p:spPr>
          <a:xfrm>
            <a:off x="558475" y="2927450"/>
            <a:ext cx="1577100" cy="408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238" name="Google Shape;238;p28"/>
          <p:cNvSpPr txBox="1">
            <a:spLocks noGrp="1"/>
          </p:cNvSpPr>
          <p:nvPr>
            <p:ph type="subTitle" idx="3"/>
          </p:nvPr>
        </p:nvSpPr>
        <p:spPr>
          <a:xfrm>
            <a:off x="2682670" y="3233732"/>
            <a:ext cx="1577100" cy="65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p:txBody>
      </p:sp>
      <p:sp>
        <p:nvSpPr>
          <p:cNvPr id="239" name="Google Shape;239;p28"/>
          <p:cNvSpPr txBox="1">
            <a:spLocks noGrp="1"/>
          </p:cNvSpPr>
          <p:nvPr>
            <p:ph type="subTitle" idx="4"/>
          </p:nvPr>
        </p:nvSpPr>
        <p:spPr>
          <a:xfrm>
            <a:off x="2682670" y="2927450"/>
            <a:ext cx="1577100" cy="408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240" name="Google Shape;240;p28"/>
          <p:cNvSpPr txBox="1">
            <a:spLocks noGrp="1"/>
          </p:cNvSpPr>
          <p:nvPr>
            <p:ph type="subTitle" idx="5"/>
          </p:nvPr>
        </p:nvSpPr>
        <p:spPr>
          <a:xfrm>
            <a:off x="4829448" y="3233724"/>
            <a:ext cx="1577100" cy="65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p:txBody>
      </p:sp>
      <p:sp>
        <p:nvSpPr>
          <p:cNvPr id="241" name="Google Shape;241;p28"/>
          <p:cNvSpPr txBox="1">
            <a:spLocks noGrp="1"/>
          </p:cNvSpPr>
          <p:nvPr>
            <p:ph type="subTitle" idx="6"/>
          </p:nvPr>
        </p:nvSpPr>
        <p:spPr>
          <a:xfrm>
            <a:off x="4829448" y="2927450"/>
            <a:ext cx="1577100" cy="408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242" name="Google Shape;242;p28"/>
          <p:cNvSpPr txBox="1">
            <a:spLocks noGrp="1"/>
          </p:cNvSpPr>
          <p:nvPr>
            <p:ph type="subTitle" idx="7"/>
          </p:nvPr>
        </p:nvSpPr>
        <p:spPr>
          <a:xfrm>
            <a:off x="6953650" y="3233732"/>
            <a:ext cx="1577100" cy="65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p:txBody>
      </p:sp>
      <p:sp>
        <p:nvSpPr>
          <p:cNvPr id="243" name="Google Shape;243;p28"/>
          <p:cNvSpPr txBox="1">
            <a:spLocks noGrp="1"/>
          </p:cNvSpPr>
          <p:nvPr>
            <p:ph type="subTitle" idx="8"/>
          </p:nvPr>
        </p:nvSpPr>
        <p:spPr>
          <a:xfrm>
            <a:off x="6953650" y="2927425"/>
            <a:ext cx="1577100" cy="408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Tree>
  </p:cSld>
  <p:clrMapOvr>
    <a:masterClrMapping/>
  </p:clrMapOvr>
  <p:transition spd="slow">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right">
  <p:cSld name="CUSTOM_16_2">
    <p:spTree>
      <p:nvGrpSpPr>
        <p:cNvPr id="1" name="Shape 244"/>
        <p:cNvGrpSpPr/>
        <p:nvPr/>
      </p:nvGrpSpPr>
      <p:grpSpPr>
        <a:xfrm>
          <a:off x="0" y="0"/>
          <a:ext cx="0" cy="0"/>
          <a:chOff x="0" y="0"/>
          <a:chExt cx="0" cy="0"/>
        </a:xfrm>
      </p:grpSpPr>
      <p:sp>
        <p:nvSpPr>
          <p:cNvPr id="245" name="Google Shape;245;p29"/>
          <p:cNvSpPr txBox="1">
            <a:spLocks noGrp="1"/>
          </p:cNvSpPr>
          <p:nvPr>
            <p:ph type="subTitle" idx="1"/>
          </p:nvPr>
        </p:nvSpPr>
        <p:spPr>
          <a:xfrm flipH="1">
            <a:off x="4388550" y="1651474"/>
            <a:ext cx="1679700" cy="50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
        <p:nvSpPr>
          <p:cNvPr id="246" name="Google Shape;246;p29"/>
          <p:cNvSpPr txBox="1">
            <a:spLocks noGrp="1"/>
          </p:cNvSpPr>
          <p:nvPr>
            <p:ph type="subTitle" idx="2"/>
          </p:nvPr>
        </p:nvSpPr>
        <p:spPr>
          <a:xfrm flipH="1">
            <a:off x="4388550" y="1460175"/>
            <a:ext cx="1679700" cy="291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247" name="Google Shape;247;p29"/>
          <p:cNvSpPr txBox="1">
            <a:spLocks noGrp="1"/>
          </p:cNvSpPr>
          <p:nvPr>
            <p:ph type="subTitle" idx="3"/>
          </p:nvPr>
        </p:nvSpPr>
        <p:spPr>
          <a:xfrm flipH="1">
            <a:off x="6769400" y="1651474"/>
            <a:ext cx="1679700" cy="50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
        <p:nvSpPr>
          <p:cNvPr id="248" name="Google Shape;248;p29"/>
          <p:cNvSpPr txBox="1">
            <a:spLocks noGrp="1"/>
          </p:cNvSpPr>
          <p:nvPr>
            <p:ph type="subTitle" idx="4"/>
          </p:nvPr>
        </p:nvSpPr>
        <p:spPr>
          <a:xfrm flipH="1">
            <a:off x="6769400" y="1460175"/>
            <a:ext cx="1679700" cy="291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249" name="Google Shape;249;p29"/>
          <p:cNvSpPr txBox="1">
            <a:spLocks noGrp="1"/>
          </p:cNvSpPr>
          <p:nvPr>
            <p:ph type="subTitle" idx="5"/>
          </p:nvPr>
        </p:nvSpPr>
        <p:spPr>
          <a:xfrm flipH="1">
            <a:off x="4388525" y="3305459"/>
            <a:ext cx="1679700" cy="52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
        <p:nvSpPr>
          <p:cNvPr id="250" name="Google Shape;250;p29"/>
          <p:cNvSpPr txBox="1">
            <a:spLocks noGrp="1"/>
          </p:cNvSpPr>
          <p:nvPr>
            <p:ph type="subTitle" idx="6"/>
          </p:nvPr>
        </p:nvSpPr>
        <p:spPr>
          <a:xfrm flipH="1">
            <a:off x="4388525" y="3114088"/>
            <a:ext cx="1679700" cy="291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251" name="Google Shape;251;p29"/>
          <p:cNvSpPr txBox="1">
            <a:spLocks noGrp="1"/>
          </p:cNvSpPr>
          <p:nvPr>
            <p:ph type="subTitle" idx="7"/>
          </p:nvPr>
        </p:nvSpPr>
        <p:spPr>
          <a:xfrm flipH="1">
            <a:off x="6769375" y="3305459"/>
            <a:ext cx="1679700" cy="52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
        <p:nvSpPr>
          <p:cNvPr id="252" name="Google Shape;252;p29"/>
          <p:cNvSpPr txBox="1">
            <a:spLocks noGrp="1"/>
          </p:cNvSpPr>
          <p:nvPr>
            <p:ph type="subTitle" idx="8"/>
          </p:nvPr>
        </p:nvSpPr>
        <p:spPr>
          <a:xfrm flipH="1">
            <a:off x="6769375" y="3114088"/>
            <a:ext cx="1679700" cy="291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253" name="Google Shape;253;p29"/>
          <p:cNvSpPr txBox="1">
            <a:spLocks noGrp="1"/>
          </p:cNvSpPr>
          <p:nvPr>
            <p:ph type="ctrTitle"/>
          </p:nvPr>
        </p:nvSpPr>
        <p:spPr>
          <a:xfrm>
            <a:off x="612650" y="3921375"/>
            <a:ext cx="7918800" cy="784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rtl="0">
              <a:spcBef>
                <a:spcPts val="0"/>
              </a:spcBef>
              <a:spcAft>
                <a:spcPts val="0"/>
              </a:spcAft>
              <a:buClr>
                <a:srgbClr val="434343"/>
              </a:buClr>
              <a:buSzPts val="4800"/>
              <a:buNone/>
              <a:defRPr sz="4800">
                <a:solidFill>
                  <a:srgbClr val="434343"/>
                </a:solidFill>
              </a:defRPr>
            </a:lvl2pPr>
            <a:lvl3pPr lvl="2" rtl="0">
              <a:spcBef>
                <a:spcPts val="0"/>
              </a:spcBef>
              <a:spcAft>
                <a:spcPts val="0"/>
              </a:spcAft>
              <a:buClr>
                <a:srgbClr val="434343"/>
              </a:buClr>
              <a:buSzPts val="4800"/>
              <a:buNone/>
              <a:defRPr sz="4800">
                <a:solidFill>
                  <a:srgbClr val="434343"/>
                </a:solidFill>
              </a:defRPr>
            </a:lvl3pPr>
            <a:lvl4pPr lvl="3" rtl="0">
              <a:spcBef>
                <a:spcPts val="0"/>
              </a:spcBef>
              <a:spcAft>
                <a:spcPts val="0"/>
              </a:spcAft>
              <a:buClr>
                <a:srgbClr val="434343"/>
              </a:buClr>
              <a:buSzPts val="4800"/>
              <a:buNone/>
              <a:defRPr sz="4800">
                <a:solidFill>
                  <a:srgbClr val="434343"/>
                </a:solidFill>
              </a:defRPr>
            </a:lvl4pPr>
            <a:lvl5pPr lvl="4" rtl="0">
              <a:spcBef>
                <a:spcPts val="0"/>
              </a:spcBef>
              <a:spcAft>
                <a:spcPts val="0"/>
              </a:spcAft>
              <a:buClr>
                <a:srgbClr val="434343"/>
              </a:buClr>
              <a:buSzPts val="4800"/>
              <a:buNone/>
              <a:defRPr sz="4800">
                <a:solidFill>
                  <a:srgbClr val="434343"/>
                </a:solidFill>
              </a:defRPr>
            </a:lvl5pPr>
            <a:lvl6pPr lvl="5" rtl="0">
              <a:spcBef>
                <a:spcPts val="0"/>
              </a:spcBef>
              <a:spcAft>
                <a:spcPts val="0"/>
              </a:spcAft>
              <a:buClr>
                <a:srgbClr val="434343"/>
              </a:buClr>
              <a:buSzPts val="4800"/>
              <a:buNone/>
              <a:defRPr sz="4800">
                <a:solidFill>
                  <a:srgbClr val="434343"/>
                </a:solidFill>
              </a:defRPr>
            </a:lvl6pPr>
            <a:lvl7pPr lvl="6" rtl="0">
              <a:spcBef>
                <a:spcPts val="0"/>
              </a:spcBef>
              <a:spcAft>
                <a:spcPts val="0"/>
              </a:spcAft>
              <a:buClr>
                <a:srgbClr val="434343"/>
              </a:buClr>
              <a:buSzPts val="4800"/>
              <a:buNone/>
              <a:defRPr sz="4800">
                <a:solidFill>
                  <a:srgbClr val="434343"/>
                </a:solidFill>
              </a:defRPr>
            </a:lvl7pPr>
            <a:lvl8pPr lvl="7" rtl="0">
              <a:spcBef>
                <a:spcPts val="0"/>
              </a:spcBef>
              <a:spcAft>
                <a:spcPts val="0"/>
              </a:spcAft>
              <a:buClr>
                <a:srgbClr val="434343"/>
              </a:buClr>
              <a:buSzPts val="4800"/>
              <a:buNone/>
              <a:defRPr sz="4800">
                <a:solidFill>
                  <a:srgbClr val="434343"/>
                </a:solidFill>
              </a:defRPr>
            </a:lvl8pPr>
            <a:lvl9pPr lvl="8" rtl="0">
              <a:spcBef>
                <a:spcPts val="0"/>
              </a:spcBef>
              <a:spcAft>
                <a:spcPts val="0"/>
              </a:spcAft>
              <a:buClr>
                <a:srgbClr val="434343"/>
              </a:buClr>
              <a:buSzPts val="4800"/>
              <a:buNone/>
              <a:defRPr sz="4800">
                <a:solidFill>
                  <a:srgbClr val="434343"/>
                </a:solidFill>
              </a:defRPr>
            </a:lvl9pPr>
          </a:lstStyle>
          <a:p/>
        </p:txBody>
      </p:sp>
      <p:pic>
        <p:nvPicPr>
          <p:cNvPr id="254" name="Google Shape;254;p29"/>
          <p:cNvPicPr preferRelativeResize="0"/>
          <p:nvPr/>
        </p:nvPicPr>
        <p:blipFill>
          <a:blip r:embed="rId2"/>
          <a:stretch>
            <a:fillRect/>
          </a:stretch>
        </p:blipFill>
        <p:spPr>
          <a:xfrm rot="10800000" flipH="1">
            <a:off x="0" y="-12"/>
            <a:ext cx="4895850" cy="3895725"/>
          </a:xfrm>
          <a:prstGeom prst="rect">
            <a:avLst/>
          </a:prstGeom>
          <a:noFill/>
          <a:ln>
            <a:noFill/>
          </a:ln>
        </p:spPr>
      </p:pic>
    </p:spTree>
  </p:cSld>
  <p:clrMapOvr>
    <a:masterClrMapping/>
  </p:clrMapOvr>
  <p:transition spd="slow">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2">
  <p:cSld name="CUSTOM_28_1">
    <p:spTree>
      <p:nvGrpSpPr>
        <p:cNvPr id="1" name="Shape 255"/>
        <p:cNvGrpSpPr/>
        <p:nvPr/>
      </p:nvGrpSpPr>
      <p:grpSpPr>
        <a:xfrm>
          <a:off x="0" y="0"/>
          <a:ext cx="0" cy="0"/>
          <a:chOff x="0" y="0"/>
          <a:chExt cx="0" cy="0"/>
        </a:xfrm>
      </p:grpSpPr>
      <p:pic>
        <p:nvPicPr>
          <p:cNvPr id="256" name="Google Shape;256;p30"/>
          <p:cNvPicPr preferRelativeResize="0"/>
          <p:nvPr/>
        </p:nvPicPr>
        <p:blipFill rotWithShape="1">
          <a:blip r:embed="rId2"/>
          <a:srcRect l="39445"/>
          <a:stretch>
            <a:fillRect/>
          </a:stretch>
        </p:blipFill>
        <p:spPr>
          <a:xfrm flipH="1">
            <a:off x="4710075" y="0"/>
            <a:ext cx="4433926" cy="5143500"/>
          </a:xfrm>
          <a:prstGeom prst="rect">
            <a:avLst/>
          </a:prstGeom>
          <a:noFill/>
          <a:ln>
            <a:noFill/>
          </a:ln>
        </p:spPr>
      </p:pic>
      <p:sp>
        <p:nvSpPr>
          <p:cNvPr id="257" name="Google Shape;257;p30"/>
          <p:cNvSpPr txBox="1">
            <a:spLocks noGrp="1"/>
          </p:cNvSpPr>
          <p:nvPr>
            <p:ph type="ctrTitle"/>
          </p:nvPr>
        </p:nvSpPr>
        <p:spPr>
          <a:xfrm>
            <a:off x="612650" y="4128125"/>
            <a:ext cx="7918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Clr>
                <a:srgbClr val="434343"/>
              </a:buClr>
              <a:buSzPts val="4800"/>
              <a:buNone/>
              <a:defRPr sz="4800">
                <a:solidFill>
                  <a:srgbClr val="434343"/>
                </a:solidFill>
              </a:defRPr>
            </a:lvl2pPr>
            <a:lvl3pPr lvl="2" algn="ctr" rtl="0">
              <a:spcBef>
                <a:spcPts val="0"/>
              </a:spcBef>
              <a:spcAft>
                <a:spcPts val="0"/>
              </a:spcAft>
              <a:buClr>
                <a:srgbClr val="434343"/>
              </a:buClr>
              <a:buSzPts val="4800"/>
              <a:buNone/>
              <a:defRPr sz="4800">
                <a:solidFill>
                  <a:srgbClr val="434343"/>
                </a:solidFill>
              </a:defRPr>
            </a:lvl3pPr>
            <a:lvl4pPr lvl="3" algn="ctr" rtl="0">
              <a:spcBef>
                <a:spcPts val="0"/>
              </a:spcBef>
              <a:spcAft>
                <a:spcPts val="0"/>
              </a:spcAft>
              <a:buClr>
                <a:srgbClr val="434343"/>
              </a:buClr>
              <a:buSzPts val="4800"/>
              <a:buNone/>
              <a:defRPr sz="4800">
                <a:solidFill>
                  <a:srgbClr val="434343"/>
                </a:solidFill>
              </a:defRPr>
            </a:lvl4pPr>
            <a:lvl5pPr lvl="4" algn="ctr" rtl="0">
              <a:spcBef>
                <a:spcPts val="0"/>
              </a:spcBef>
              <a:spcAft>
                <a:spcPts val="0"/>
              </a:spcAft>
              <a:buClr>
                <a:srgbClr val="434343"/>
              </a:buClr>
              <a:buSzPts val="4800"/>
              <a:buNone/>
              <a:defRPr sz="4800">
                <a:solidFill>
                  <a:srgbClr val="434343"/>
                </a:solidFill>
              </a:defRPr>
            </a:lvl5pPr>
            <a:lvl6pPr lvl="5" algn="ctr" rtl="0">
              <a:spcBef>
                <a:spcPts val="0"/>
              </a:spcBef>
              <a:spcAft>
                <a:spcPts val="0"/>
              </a:spcAft>
              <a:buClr>
                <a:srgbClr val="434343"/>
              </a:buClr>
              <a:buSzPts val="4800"/>
              <a:buNone/>
              <a:defRPr sz="4800">
                <a:solidFill>
                  <a:srgbClr val="434343"/>
                </a:solidFill>
              </a:defRPr>
            </a:lvl6pPr>
            <a:lvl7pPr lvl="6" algn="ctr" rtl="0">
              <a:spcBef>
                <a:spcPts val="0"/>
              </a:spcBef>
              <a:spcAft>
                <a:spcPts val="0"/>
              </a:spcAft>
              <a:buClr>
                <a:srgbClr val="434343"/>
              </a:buClr>
              <a:buSzPts val="4800"/>
              <a:buNone/>
              <a:defRPr sz="4800">
                <a:solidFill>
                  <a:srgbClr val="434343"/>
                </a:solidFill>
              </a:defRPr>
            </a:lvl7pPr>
            <a:lvl8pPr lvl="7" algn="ctr" rtl="0">
              <a:spcBef>
                <a:spcPts val="0"/>
              </a:spcBef>
              <a:spcAft>
                <a:spcPts val="0"/>
              </a:spcAft>
              <a:buClr>
                <a:srgbClr val="434343"/>
              </a:buClr>
              <a:buSzPts val="4800"/>
              <a:buNone/>
              <a:defRPr sz="4800">
                <a:solidFill>
                  <a:srgbClr val="434343"/>
                </a:solidFill>
              </a:defRPr>
            </a:lvl8pPr>
            <a:lvl9pPr lvl="8" algn="ctr" rtl="0">
              <a:spcBef>
                <a:spcPts val="0"/>
              </a:spcBef>
              <a:spcAft>
                <a:spcPts val="0"/>
              </a:spcAft>
              <a:buClr>
                <a:srgbClr val="434343"/>
              </a:buClr>
              <a:buSzPts val="4800"/>
              <a:buNone/>
              <a:defRPr sz="4800">
                <a:solidFill>
                  <a:srgbClr val="434343"/>
                </a:solidFill>
              </a:defRPr>
            </a:lvl9pPr>
          </a:lstStyle>
          <a:p/>
        </p:txBody>
      </p:sp>
    </p:spTree>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pic>
        <p:nvPicPr>
          <p:cNvPr id="30" name="Google Shape;30;p7"/>
          <p:cNvPicPr preferRelativeResize="0"/>
          <p:nvPr/>
        </p:nvPicPr>
        <p:blipFill>
          <a:blip r:embed="rId2"/>
          <a:stretch>
            <a:fillRect/>
          </a:stretch>
        </p:blipFill>
        <p:spPr>
          <a:xfrm rot="10800000" flipH="1">
            <a:off x="-12" y="288"/>
            <a:ext cx="4486275" cy="2600325"/>
          </a:xfrm>
          <a:prstGeom prst="rect">
            <a:avLst/>
          </a:prstGeom>
          <a:noFill/>
          <a:ln>
            <a:noFill/>
          </a:ln>
        </p:spPr>
      </p:pic>
      <p:pic>
        <p:nvPicPr>
          <p:cNvPr id="31" name="Google Shape;31;p7"/>
          <p:cNvPicPr preferRelativeResize="0"/>
          <p:nvPr/>
        </p:nvPicPr>
        <p:blipFill>
          <a:blip r:embed="rId3"/>
          <a:stretch>
            <a:fillRect/>
          </a:stretch>
        </p:blipFill>
        <p:spPr>
          <a:xfrm flipH="1">
            <a:off x="6162663" y="3228963"/>
            <a:ext cx="2981325" cy="1914525"/>
          </a:xfrm>
          <a:prstGeom prst="rect">
            <a:avLst/>
          </a:prstGeom>
          <a:noFill/>
          <a:ln>
            <a:noFill/>
          </a:ln>
        </p:spPr>
      </p:pic>
      <p:sp>
        <p:nvSpPr>
          <p:cNvPr id="32" name="Google Shape;32;p7"/>
          <p:cNvSpPr txBox="1">
            <a:spLocks noGrp="1"/>
          </p:cNvSpPr>
          <p:nvPr>
            <p:ph type="ctrTitle"/>
          </p:nvPr>
        </p:nvSpPr>
        <p:spPr>
          <a:xfrm>
            <a:off x="5183600" y="3517550"/>
            <a:ext cx="3347700" cy="11883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600">
                <a:solidFill>
                  <a:schemeClr val="lt1"/>
                </a:solidFill>
              </a:defRPr>
            </a:lvl1pPr>
            <a:lvl2pPr lvl="1" algn="ctr" rtl="0">
              <a:spcBef>
                <a:spcPts val="0"/>
              </a:spcBef>
              <a:spcAft>
                <a:spcPts val="0"/>
              </a:spcAft>
              <a:buClr>
                <a:srgbClr val="434343"/>
              </a:buClr>
              <a:buSzPts val="4800"/>
              <a:buNone/>
              <a:defRPr sz="4800">
                <a:solidFill>
                  <a:srgbClr val="434343"/>
                </a:solidFill>
              </a:defRPr>
            </a:lvl2pPr>
            <a:lvl3pPr lvl="2" algn="ctr" rtl="0">
              <a:spcBef>
                <a:spcPts val="0"/>
              </a:spcBef>
              <a:spcAft>
                <a:spcPts val="0"/>
              </a:spcAft>
              <a:buClr>
                <a:srgbClr val="434343"/>
              </a:buClr>
              <a:buSzPts val="4800"/>
              <a:buNone/>
              <a:defRPr sz="4800">
                <a:solidFill>
                  <a:srgbClr val="434343"/>
                </a:solidFill>
              </a:defRPr>
            </a:lvl3pPr>
            <a:lvl4pPr lvl="3" algn="ctr" rtl="0">
              <a:spcBef>
                <a:spcPts val="0"/>
              </a:spcBef>
              <a:spcAft>
                <a:spcPts val="0"/>
              </a:spcAft>
              <a:buClr>
                <a:srgbClr val="434343"/>
              </a:buClr>
              <a:buSzPts val="4800"/>
              <a:buNone/>
              <a:defRPr sz="4800">
                <a:solidFill>
                  <a:srgbClr val="434343"/>
                </a:solidFill>
              </a:defRPr>
            </a:lvl4pPr>
            <a:lvl5pPr lvl="4" algn="ctr" rtl="0">
              <a:spcBef>
                <a:spcPts val="0"/>
              </a:spcBef>
              <a:spcAft>
                <a:spcPts val="0"/>
              </a:spcAft>
              <a:buClr>
                <a:srgbClr val="434343"/>
              </a:buClr>
              <a:buSzPts val="4800"/>
              <a:buNone/>
              <a:defRPr sz="4800">
                <a:solidFill>
                  <a:srgbClr val="434343"/>
                </a:solidFill>
              </a:defRPr>
            </a:lvl5pPr>
            <a:lvl6pPr lvl="5" algn="ctr" rtl="0">
              <a:spcBef>
                <a:spcPts val="0"/>
              </a:spcBef>
              <a:spcAft>
                <a:spcPts val="0"/>
              </a:spcAft>
              <a:buClr>
                <a:srgbClr val="434343"/>
              </a:buClr>
              <a:buSzPts val="4800"/>
              <a:buNone/>
              <a:defRPr sz="4800">
                <a:solidFill>
                  <a:srgbClr val="434343"/>
                </a:solidFill>
              </a:defRPr>
            </a:lvl6pPr>
            <a:lvl7pPr lvl="6" algn="ctr" rtl="0">
              <a:spcBef>
                <a:spcPts val="0"/>
              </a:spcBef>
              <a:spcAft>
                <a:spcPts val="0"/>
              </a:spcAft>
              <a:buClr>
                <a:srgbClr val="434343"/>
              </a:buClr>
              <a:buSzPts val="4800"/>
              <a:buNone/>
              <a:defRPr sz="4800">
                <a:solidFill>
                  <a:srgbClr val="434343"/>
                </a:solidFill>
              </a:defRPr>
            </a:lvl7pPr>
            <a:lvl8pPr lvl="7" algn="ctr" rtl="0">
              <a:spcBef>
                <a:spcPts val="0"/>
              </a:spcBef>
              <a:spcAft>
                <a:spcPts val="0"/>
              </a:spcAft>
              <a:buClr>
                <a:srgbClr val="434343"/>
              </a:buClr>
              <a:buSzPts val="4800"/>
              <a:buNone/>
              <a:defRPr sz="4800">
                <a:solidFill>
                  <a:srgbClr val="434343"/>
                </a:solidFill>
              </a:defRPr>
            </a:lvl8pPr>
            <a:lvl9pPr lvl="8" algn="ctr" rtl="0">
              <a:spcBef>
                <a:spcPts val="0"/>
              </a:spcBef>
              <a:spcAft>
                <a:spcPts val="0"/>
              </a:spcAft>
              <a:buClr>
                <a:srgbClr val="434343"/>
              </a:buClr>
              <a:buSzPts val="4800"/>
              <a:buNone/>
              <a:defRPr sz="4800">
                <a:solidFill>
                  <a:srgbClr val="434343"/>
                </a:solidFill>
              </a:defRPr>
            </a:lvl9pPr>
          </a:lstStyle>
          <a:p/>
        </p:txBody>
      </p:sp>
      <p:sp>
        <p:nvSpPr>
          <p:cNvPr id="33" name="Google Shape;33;p7"/>
          <p:cNvSpPr txBox="1">
            <a:spLocks noGrp="1"/>
          </p:cNvSpPr>
          <p:nvPr>
            <p:ph type="subTitle" idx="1"/>
          </p:nvPr>
        </p:nvSpPr>
        <p:spPr>
          <a:xfrm>
            <a:off x="5183700" y="1018525"/>
            <a:ext cx="3347700" cy="19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Char char="●"/>
              <a:defRPr/>
            </a:lvl1pPr>
            <a:lvl2pPr lvl="1" algn="ctr" rtl="0">
              <a:lnSpc>
                <a:spcPct val="100000"/>
              </a:lnSpc>
              <a:spcBef>
                <a:spcPts val="0"/>
              </a:spcBef>
              <a:spcAft>
                <a:spcPts val="0"/>
              </a:spcAft>
              <a:buClr>
                <a:srgbClr val="434343"/>
              </a:buClr>
              <a:buSzPts val="1200"/>
              <a:buChar char="○"/>
              <a:defRPr sz="1200">
                <a:solidFill>
                  <a:srgbClr val="434343"/>
                </a:solidFill>
              </a:defRPr>
            </a:lvl2pPr>
            <a:lvl3pPr lvl="2" algn="ctr" rtl="0">
              <a:lnSpc>
                <a:spcPct val="100000"/>
              </a:lnSpc>
              <a:spcBef>
                <a:spcPts val="0"/>
              </a:spcBef>
              <a:spcAft>
                <a:spcPts val="0"/>
              </a:spcAft>
              <a:buClr>
                <a:srgbClr val="434343"/>
              </a:buClr>
              <a:buSzPts val="1200"/>
              <a:buChar char="■"/>
              <a:defRPr sz="1200">
                <a:solidFill>
                  <a:srgbClr val="434343"/>
                </a:solidFill>
              </a:defRPr>
            </a:lvl3pPr>
            <a:lvl4pPr lvl="3" algn="ctr" rtl="0">
              <a:lnSpc>
                <a:spcPct val="100000"/>
              </a:lnSpc>
              <a:spcBef>
                <a:spcPts val="0"/>
              </a:spcBef>
              <a:spcAft>
                <a:spcPts val="0"/>
              </a:spcAft>
              <a:buClr>
                <a:srgbClr val="434343"/>
              </a:buClr>
              <a:buSzPts val="1200"/>
              <a:buChar char="●"/>
              <a:defRPr sz="1200">
                <a:solidFill>
                  <a:srgbClr val="434343"/>
                </a:solidFill>
              </a:defRPr>
            </a:lvl4pPr>
            <a:lvl5pPr lvl="4" algn="ctr" rtl="0">
              <a:lnSpc>
                <a:spcPct val="100000"/>
              </a:lnSpc>
              <a:spcBef>
                <a:spcPts val="0"/>
              </a:spcBef>
              <a:spcAft>
                <a:spcPts val="0"/>
              </a:spcAft>
              <a:buClr>
                <a:srgbClr val="434343"/>
              </a:buClr>
              <a:buSzPts val="1200"/>
              <a:buChar char="○"/>
              <a:defRPr sz="1200">
                <a:solidFill>
                  <a:srgbClr val="434343"/>
                </a:solidFill>
              </a:defRPr>
            </a:lvl5pPr>
            <a:lvl6pPr lvl="5" algn="ctr" rtl="0">
              <a:lnSpc>
                <a:spcPct val="100000"/>
              </a:lnSpc>
              <a:spcBef>
                <a:spcPts val="0"/>
              </a:spcBef>
              <a:spcAft>
                <a:spcPts val="0"/>
              </a:spcAft>
              <a:buClr>
                <a:srgbClr val="434343"/>
              </a:buClr>
              <a:buSzPts val="1200"/>
              <a:buChar char="■"/>
              <a:defRPr sz="1200">
                <a:solidFill>
                  <a:srgbClr val="434343"/>
                </a:solidFill>
              </a:defRPr>
            </a:lvl6pPr>
            <a:lvl7pPr lvl="6" algn="ctr" rtl="0">
              <a:lnSpc>
                <a:spcPct val="100000"/>
              </a:lnSpc>
              <a:spcBef>
                <a:spcPts val="0"/>
              </a:spcBef>
              <a:spcAft>
                <a:spcPts val="0"/>
              </a:spcAft>
              <a:buClr>
                <a:srgbClr val="434343"/>
              </a:buClr>
              <a:buSzPts val="1200"/>
              <a:buChar char="●"/>
              <a:defRPr sz="1200">
                <a:solidFill>
                  <a:srgbClr val="434343"/>
                </a:solidFill>
              </a:defRPr>
            </a:lvl7pPr>
            <a:lvl8pPr lvl="7" algn="ctr" rtl="0">
              <a:lnSpc>
                <a:spcPct val="100000"/>
              </a:lnSpc>
              <a:spcBef>
                <a:spcPts val="0"/>
              </a:spcBef>
              <a:spcAft>
                <a:spcPts val="0"/>
              </a:spcAft>
              <a:buClr>
                <a:srgbClr val="434343"/>
              </a:buClr>
              <a:buSzPts val="1200"/>
              <a:buChar char="○"/>
              <a:defRPr sz="1200">
                <a:solidFill>
                  <a:srgbClr val="434343"/>
                </a:solidFill>
              </a:defRPr>
            </a:lvl8pPr>
            <a:lvl9pPr lvl="8" algn="ctr" rtl="0">
              <a:lnSpc>
                <a:spcPct val="100000"/>
              </a:lnSpc>
              <a:spcBef>
                <a:spcPts val="0"/>
              </a:spcBef>
              <a:spcAft>
                <a:spcPts val="0"/>
              </a:spcAft>
              <a:buClr>
                <a:srgbClr val="434343"/>
              </a:buClr>
              <a:buSzPts val="1200"/>
              <a:buChar char="■"/>
              <a:defRPr sz="1200">
                <a:solidFill>
                  <a:srgbClr val="434343"/>
                </a:solidFill>
              </a:defRPr>
            </a:lvl9pPr>
          </a:lstStyle>
          <a:p/>
        </p:txBody>
      </p:sp>
    </p:spTree>
  </p:cSld>
  <p:clrMapOvr>
    <a:masterClrMapping/>
  </p:clrMapOvr>
  <p:transition spd="slow">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3">
  <p:cSld name="CUSTOM_30_1">
    <p:spTree>
      <p:nvGrpSpPr>
        <p:cNvPr id="1" name="Shape 270"/>
        <p:cNvGrpSpPr/>
        <p:nvPr/>
      </p:nvGrpSpPr>
      <p:grpSpPr>
        <a:xfrm>
          <a:off x="0" y="0"/>
          <a:ext cx="0" cy="0"/>
          <a:chOff x="0" y="0"/>
          <a:chExt cx="0" cy="0"/>
        </a:xfrm>
      </p:grpSpPr>
      <p:pic>
        <p:nvPicPr>
          <p:cNvPr id="271" name="Google Shape;271;p32"/>
          <p:cNvPicPr preferRelativeResize="0"/>
          <p:nvPr/>
        </p:nvPicPr>
        <p:blipFill rotWithShape="1">
          <a:blip r:embed="rId2"/>
          <a:srcRect l="60718" b="38141"/>
          <a:stretch>
            <a:fillRect/>
          </a:stretch>
        </p:blipFill>
        <p:spPr>
          <a:xfrm rot="10800000" flipH="1">
            <a:off x="7276625" y="3497847"/>
            <a:ext cx="1867380" cy="1654099"/>
          </a:xfrm>
          <a:prstGeom prst="rect">
            <a:avLst/>
          </a:prstGeom>
          <a:noFill/>
          <a:ln>
            <a:noFill/>
          </a:ln>
        </p:spPr>
      </p:pic>
      <p:grpSp>
        <p:nvGrpSpPr>
          <p:cNvPr id="272" name="Google Shape;272;p32"/>
          <p:cNvGrpSpPr/>
          <p:nvPr/>
        </p:nvGrpSpPr>
        <p:grpSpPr>
          <a:xfrm rot="322651">
            <a:off x="8894029" y="3353552"/>
            <a:ext cx="162544" cy="726213"/>
            <a:chOff x="6091275" y="1941325"/>
            <a:chExt cx="329725" cy="1472275"/>
          </a:xfrm>
        </p:grpSpPr>
        <p:sp>
          <p:nvSpPr>
            <p:cNvPr id="273" name="Google Shape;273;p32"/>
            <p:cNvSpPr/>
            <p:nvPr/>
          </p:nvSpPr>
          <p:spPr>
            <a:xfrm>
              <a:off x="6234100" y="2368250"/>
              <a:ext cx="65350" cy="1045350"/>
            </a:xfrm>
            <a:custGeom>
              <a:avLst/>
              <a:gdLst/>
              <a:ahLst/>
              <a:cxnLst/>
              <a:rect l="l" t="t" r="r" b="b"/>
              <a:pathLst>
                <a:path w="2614" h="41814" extrusionOk="0">
                  <a:moveTo>
                    <a:pt x="1" y="1"/>
                  </a:moveTo>
                  <a:lnTo>
                    <a:pt x="1" y="40537"/>
                  </a:lnTo>
                  <a:cubicBezTo>
                    <a:pt x="1" y="41206"/>
                    <a:pt x="608" y="41813"/>
                    <a:pt x="1277" y="41813"/>
                  </a:cubicBezTo>
                  <a:cubicBezTo>
                    <a:pt x="2006" y="41813"/>
                    <a:pt x="2614" y="41206"/>
                    <a:pt x="2614" y="40537"/>
                  </a:cubicBezTo>
                  <a:lnTo>
                    <a:pt x="261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 name="Google Shape;274;p32"/>
            <p:cNvSpPr/>
            <p:nvPr/>
          </p:nvSpPr>
          <p:spPr>
            <a:xfrm>
              <a:off x="6091275" y="1941325"/>
              <a:ext cx="329725" cy="376825"/>
            </a:xfrm>
            <a:custGeom>
              <a:avLst/>
              <a:gdLst/>
              <a:ahLst/>
              <a:cxnLst/>
              <a:rect l="l" t="t" r="r" b="b"/>
              <a:pathLst>
                <a:path w="13189" h="15073" extrusionOk="0">
                  <a:moveTo>
                    <a:pt x="6808" y="0"/>
                  </a:moveTo>
                  <a:cubicBezTo>
                    <a:pt x="1" y="7779"/>
                    <a:pt x="5045" y="15072"/>
                    <a:pt x="5045" y="15072"/>
                  </a:cubicBezTo>
                  <a:lnTo>
                    <a:pt x="8935" y="15072"/>
                  </a:lnTo>
                  <a:cubicBezTo>
                    <a:pt x="8935" y="15072"/>
                    <a:pt x="13189" y="7536"/>
                    <a:pt x="6808" y="0"/>
                  </a:cubicBez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 name="Google Shape;275;p32"/>
            <p:cNvSpPr/>
            <p:nvPr/>
          </p:nvSpPr>
          <p:spPr>
            <a:xfrm>
              <a:off x="6212825" y="2055275"/>
              <a:ext cx="83600" cy="287175"/>
            </a:xfrm>
            <a:custGeom>
              <a:avLst/>
              <a:gdLst/>
              <a:ahLst/>
              <a:cxnLst/>
              <a:rect l="l" t="t" r="r" b="b"/>
              <a:pathLst>
                <a:path w="3344" h="11487" extrusionOk="0">
                  <a:moveTo>
                    <a:pt x="183" y="4254"/>
                  </a:moveTo>
                  <a:lnTo>
                    <a:pt x="183" y="4254"/>
                  </a:lnTo>
                  <a:cubicBezTo>
                    <a:pt x="1" y="6746"/>
                    <a:pt x="426" y="9177"/>
                    <a:pt x="1399" y="11486"/>
                  </a:cubicBezTo>
                  <a:lnTo>
                    <a:pt x="1946" y="11486"/>
                  </a:lnTo>
                  <a:cubicBezTo>
                    <a:pt x="1946" y="11486"/>
                    <a:pt x="1399" y="8995"/>
                    <a:pt x="183" y="4254"/>
                  </a:cubicBezTo>
                  <a:close/>
                  <a:moveTo>
                    <a:pt x="2128" y="0"/>
                  </a:moveTo>
                  <a:cubicBezTo>
                    <a:pt x="1763" y="3768"/>
                    <a:pt x="1946" y="11486"/>
                    <a:pt x="1946" y="11486"/>
                  </a:cubicBezTo>
                  <a:lnTo>
                    <a:pt x="2796" y="11486"/>
                  </a:lnTo>
                  <a:cubicBezTo>
                    <a:pt x="2796" y="11486"/>
                    <a:pt x="3343" y="4619"/>
                    <a:pt x="2128"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 name="Google Shape;276;p32"/>
            <p:cNvSpPr/>
            <p:nvPr/>
          </p:nvSpPr>
          <p:spPr>
            <a:xfrm>
              <a:off x="6217400" y="2318125"/>
              <a:ext cx="97250" cy="123075"/>
            </a:xfrm>
            <a:custGeom>
              <a:avLst/>
              <a:gdLst/>
              <a:ahLst/>
              <a:cxnLst/>
              <a:rect l="l" t="t" r="r" b="b"/>
              <a:pathLst>
                <a:path w="3890" h="4923" extrusionOk="0">
                  <a:moveTo>
                    <a:pt x="0" y="0"/>
                  </a:moveTo>
                  <a:lnTo>
                    <a:pt x="0" y="3586"/>
                  </a:lnTo>
                  <a:cubicBezTo>
                    <a:pt x="0" y="4315"/>
                    <a:pt x="547" y="4923"/>
                    <a:pt x="1337" y="4923"/>
                  </a:cubicBezTo>
                  <a:lnTo>
                    <a:pt x="2553" y="4923"/>
                  </a:lnTo>
                  <a:cubicBezTo>
                    <a:pt x="3343" y="4923"/>
                    <a:pt x="3890" y="4315"/>
                    <a:pt x="3890" y="3586"/>
                  </a:cubicBezTo>
                  <a:lnTo>
                    <a:pt x="389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277" name="Google Shape;277;p32"/>
          <p:cNvPicPr preferRelativeResize="0"/>
          <p:nvPr/>
        </p:nvPicPr>
        <p:blipFill rotWithShape="1">
          <a:blip r:embed="rId2"/>
          <a:srcRect l="60718" b="38141"/>
          <a:stretch>
            <a:fillRect/>
          </a:stretch>
        </p:blipFill>
        <p:spPr>
          <a:xfrm rot="-5400000" flipH="1">
            <a:off x="-106650" y="3382772"/>
            <a:ext cx="1867380" cy="1654099"/>
          </a:xfrm>
          <a:prstGeom prst="rect">
            <a:avLst/>
          </a:prstGeom>
          <a:noFill/>
          <a:ln>
            <a:noFill/>
          </a:ln>
        </p:spPr>
      </p:pic>
      <p:grpSp>
        <p:nvGrpSpPr>
          <p:cNvPr id="278" name="Google Shape;278;p32"/>
          <p:cNvGrpSpPr/>
          <p:nvPr/>
        </p:nvGrpSpPr>
        <p:grpSpPr>
          <a:xfrm>
            <a:off x="7690259" y="3992675"/>
            <a:ext cx="1040109" cy="848682"/>
            <a:chOff x="1223275" y="284825"/>
            <a:chExt cx="1581675" cy="1290575"/>
          </a:xfrm>
        </p:grpSpPr>
        <p:sp>
          <p:nvSpPr>
            <p:cNvPr id="279" name="Google Shape;279;p32"/>
            <p:cNvSpPr/>
            <p:nvPr/>
          </p:nvSpPr>
          <p:spPr>
            <a:xfrm>
              <a:off x="1360025" y="377900"/>
              <a:ext cx="109400" cy="41050"/>
            </a:xfrm>
            <a:custGeom>
              <a:avLst/>
              <a:gdLst/>
              <a:ahLst/>
              <a:cxnLst/>
              <a:rect l="l" t="t" r="r" b="b"/>
              <a:pathLst>
                <a:path w="4376" h="1642" extrusionOk="0">
                  <a:moveTo>
                    <a:pt x="3647" y="0"/>
                  </a:moveTo>
                  <a:lnTo>
                    <a:pt x="547" y="304"/>
                  </a:lnTo>
                  <a:cubicBezTo>
                    <a:pt x="243" y="365"/>
                    <a:pt x="0" y="669"/>
                    <a:pt x="0" y="973"/>
                  </a:cubicBezTo>
                  <a:lnTo>
                    <a:pt x="0" y="1094"/>
                  </a:lnTo>
                  <a:cubicBezTo>
                    <a:pt x="61" y="1398"/>
                    <a:pt x="365" y="1641"/>
                    <a:pt x="669" y="1641"/>
                  </a:cubicBezTo>
                  <a:lnTo>
                    <a:pt x="3768" y="1337"/>
                  </a:lnTo>
                  <a:cubicBezTo>
                    <a:pt x="4133" y="1277"/>
                    <a:pt x="4376" y="973"/>
                    <a:pt x="4376" y="669"/>
                  </a:cubicBezTo>
                  <a:lnTo>
                    <a:pt x="4315" y="608"/>
                  </a:lnTo>
                  <a:cubicBezTo>
                    <a:pt x="4315" y="243"/>
                    <a:pt x="4011" y="0"/>
                    <a:pt x="36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 name="Google Shape;280;p32"/>
            <p:cNvSpPr/>
            <p:nvPr/>
          </p:nvSpPr>
          <p:spPr>
            <a:xfrm>
              <a:off x="1224800" y="630100"/>
              <a:ext cx="42550" cy="109425"/>
            </a:xfrm>
            <a:custGeom>
              <a:avLst/>
              <a:gdLst/>
              <a:ahLst/>
              <a:cxnLst/>
              <a:rect l="l" t="t" r="r" b="b"/>
              <a:pathLst>
                <a:path w="1702" h="4377" extrusionOk="0">
                  <a:moveTo>
                    <a:pt x="608" y="1"/>
                  </a:moveTo>
                  <a:cubicBezTo>
                    <a:pt x="243" y="62"/>
                    <a:pt x="0" y="365"/>
                    <a:pt x="61" y="669"/>
                  </a:cubicBezTo>
                  <a:lnTo>
                    <a:pt x="365" y="3769"/>
                  </a:lnTo>
                  <a:cubicBezTo>
                    <a:pt x="365" y="4133"/>
                    <a:pt x="669" y="4377"/>
                    <a:pt x="1033" y="4377"/>
                  </a:cubicBezTo>
                  <a:lnTo>
                    <a:pt x="1094" y="4377"/>
                  </a:lnTo>
                  <a:cubicBezTo>
                    <a:pt x="1459" y="4316"/>
                    <a:pt x="1702" y="4012"/>
                    <a:pt x="1641" y="3647"/>
                  </a:cubicBezTo>
                  <a:lnTo>
                    <a:pt x="1337" y="548"/>
                  </a:lnTo>
                  <a:cubicBezTo>
                    <a:pt x="1337" y="244"/>
                    <a:pt x="1033" y="1"/>
                    <a:pt x="6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 name="Google Shape;281;p32"/>
            <p:cNvSpPr/>
            <p:nvPr/>
          </p:nvSpPr>
          <p:spPr>
            <a:xfrm>
              <a:off x="1584875" y="356625"/>
              <a:ext cx="109425" cy="41050"/>
            </a:xfrm>
            <a:custGeom>
              <a:avLst/>
              <a:gdLst/>
              <a:ahLst/>
              <a:cxnLst/>
              <a:rect l="l" t="t" r="r" b="b"/>
              <a:pathLst>
                <a:path w="4377" h="1642" extrusionOk="0">
                  <a:moveTo>
                    <a:pt x="3647" y="0"/>
                  </a:moveTo>
                  <a:lnTo>
                    <a:pt x="548" y="304"/>
                  </a:lnTo>
                  <a:cubicBezTo>
                    <a:pt x="244" y="365"/>
                    <a:pt x="1" y="669"/>
                    <a:pt x="1" y="973"/>
                  </a:cubicBezTo>
                  <a:lnTo>
                    <a:pt x="1" y="1094"/>
                  </a:lnTo>
                  <a:cubicBezTo>
                    <a:pt x="61" y="1398"/>
                    <a:pt x="365" y="1641"/>
                    <a:pt x="669" y="1641"/>
                  </a:cubicBezTo>
                  <a:lnTo>
                    <a:pt x="3769" y="1337"/>
                  </a:lnTo>
                  <a:cubicBezTo>
                    <a:pt x="4133" y="1277"/>
                    <a:pt x="4376" y="973"/>
                    <a:pt x="4316" y="669"/>
                  </a:cubicBezTo>
                  <a:lnTo>
                    <a:pt x="4316" y="608"/>
                  </a:lnTo>
                  <a:cubicBezTo>
                    <a:pt x="4316" y="243"/>
                    <a:pt x="4012" y="0"/>
                    <a:pt x="36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 name="Google Shape;282;p32"/>
            <p:cNvSpPr/>
            <p:nvPr/>
          </p:nvSpPr>
          <p:spPr>
            <a:xfrm>
              <a:off x="1223275" y="284825"/>
              <a:ext cx="1581675" cy="1290575"/>
            </a:xfrm>
            <a:custGeom>
              <a:avLst/>
              <a:gdLst/>
              <a:ahLst/>
              <a:cxnLst/>
              <a:rect l="l" t="t" r="r" b="b"/>
              <a:pathLst>
                <a:path w="63267" h="51623" extrusionOk="0">
                  <a:moveTo>
                    <a:pt x="55939" y="0"/>
                  </a:moveTo>
                  <a:cubicBezTo>
                    <a:pt x="55830" y="0"/>
                    <a:pt x="55720" y="5"/>
                    <a:pt x="55609" y="16"/>
                  </a:cubicBezTo>
                  <a:lnTo>
                    <a:pt x="2796" y="5000"/>
                  </a:lnTo>
                  <a:cubicBezTo>
                    <a:pt x="1216" y="5182"/>
                    <a:pt x="0" y="6580"/>
                    <a:pt x="183" y="8160"/>
                  </a:cubicBezTo>
                  <a:lnTo>
                    <a:pt x="4072" y="49000"/>
                  </a:lnTo>
                  <a:cubicBezTo>
                    <a:pt x="4188" y="50504"/>
                    <a:pt x="5459" y="51622"/>
                    <a:pt x="6944" y="51622"/>
                  </a:cubicBezTo>
                  <a:cubicBezTo>
                    <a:pt x="7019" y="51622"/>
                    <a:pt x="7095" y="51619"/>
                    <a:pt x="7172" y="51613"/>
                  </a:cubicBezTo>
                  <a:lnTo>
                    <a:pt x="60532" y="46569"/>
                  </a:lnTo>
                  <a:cubicBezTo>
                    <a:pt x="62112" y="46387"/>
                    <a:pt x="63266" y="44989"/>
                    <a:pt x="63145" y="43409"/>
                  </a:cubicBezTo>
                  <a:lnTo>
                    <a:pt x="59316" y="3115"/>
                  </a:lnTo>
                  <a:cubicBezTo>
                    <a:pt x="59144" y="1342"/>
                    <a:pt x="57681" y="0"/>
                    <a:pt x="55939"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 name="Google Shape;283;p32"/>
            <p:cNvSpPr/>
            <p:nvPr/>
          </p:nvSpPr>
          <p:spPr>
            <a:xfrm>
              <a:off x="1288600" y="338275"/>
              <a:ext cx="1452525" cy="1183725"/>
            </a:xfrm>
            <a:custGeom>
              <a:avLst/>
              <a:gdLst/>
              <a:ahLst/>
              <a:cxnLst/>
              <a:rect l="l" t="t" r="r" b="b"/>
              <a:pathLst>
                <a:path w="58101" h="47349" extrusionOk="0">
                  <a:moveTo>
                    <a:pt x="52872" y="1"/>
                  </a:moveTo>
                  <a:cubicBezTo>
                    <a:pt x="52833" y="1"/>
                    <a:pt x="52793" y="2"/>
                    <a:pt x="52753" y="5"/>
                  </a:cubicBezTo>
                  <a:lnTo>
                    <a:pt x="52631" y="5"/>
                  </a:lnTo>
                  <a:lnTo>
                    <a:pt x="48681" y="370"/>
                  </a:lnTo>
                  <a:lnTo>
                    <a:pt x="47465" y="491"/>
                  </a:lnTo>
                  <a:lnTo>
                    <a:pt x="44062" y="795"/>
                  </a:lnTo>
                  <a:lnTo>
                    <a:pt x="41145" y="1099"/>
                  </a:lnTo>
                  <a:lnTo>
                    <a:pt x="35007" y="1646"/>
                  </a:lnTo>
                  <a:lnTo>
                    <a:pt x="31117" y="2011"/>
                  </a:lnTo>
                  <a:lnTo>
                    <a:pt x="29780" y="2132"/>
                  </a:lnTo>
                  <a:lnTo>
                    <a:pt x="27471" y="2375"/>
                  </a:lnTo>
                  <a:lnTo>
                    <a:pt x="27349" y="2375"/>
                  </a:lnTo>
                  <a:lnTo>
                    <a:pt x="25647" y="2558"/>
                  </a:lnTo>
                  <a:lnTo>
                    <a:pt x="14708" y="3591"/>
                  </a:lnTo>
                  <a:lnTo>
                    <a:pt x="13006" y="3773"/>
                  </a:lnTo>
                  <a:lnTo>
                    <a:pt x="12581" y="3834"/>
                  </a:lnTo>
                  <a:lnTo>
                    <a:pt x="10272" y="4016"/>
                  </a:lnTo>
                  <a:lnTo>
                    <a:pt x="1338" y="4867"/>
                  </a:lnTo>
                  <a:cubicBezTo>
                    <a:pt x="548" y="4928"/>
                    <a:pt x="1" y="5596"/>
                    <a:pt x="62" y="6386"/>
                  </a:cubicBezTo>
                  <a:lnTo>
                    <a:pt x="1946" y="26867"/>
                  </a:lnTo>
                  <a:lnTo>
                    <a:pt x="2432" y="31790"/>
                  </a:lnTo>
                  <a:lnTo>
                    <a:pt x="3769" y="46011"/>
                  </a:lnTo>
                  <a:cubicBezTo>
                    <a:pt x="3830" y="46315"/>
                    <a:pt x="3951" y="46680"/>
                    <a:pt x="4194" y="46923"/>
                  </a:cubicBezTo>
                  <a:cubicBezTo>
                    <a:pt x="4498" y="47166"/>
                    <a:pt x="4863" y="47348"/>
                    <a:pt x="5288" y="47348"/>
                  </a:cubicBezTo>
                  <a:lnTo>
                    <a:pt x="5774" y="47288"/>
                  </a:lnTo>
                  <a:lnTo>
                    <a:pt x="11366" y="46741"/>
                  </a:lnTo>
                  <a:lnTo>
                    <a:pt x="13675" y="46497"/>
                  </a:lnTo>
                  <a:lnTo>
                    <a:pt x="16714" y="46254"/>
                  </a:lnTo>
                  <a:lnTo>
                    <a:pt x="18415" y="46072"/>
                  </a:lnTo>
                  <a:lnTo>
                    <a:pt x="18902" y="46011"/>
                  </a:lnTo>
                  <a:lnTo>
                    <a:pt x="22244" y="45707"/>
                  </a:lnTo>
                  <a:lnTo>
                    <a:pt x="32272" y="44735"/>
                  </a:lnTo>
                  <a:lnTo>
                    <a:pt x="32636" y="44735"/>
                  </a:lnTo>
                  <a:lnTo>
                    <a:pt x="35128" y="44492"/>
                  </a:lnTo>
                  <a:lnTo>
                    <a:pt x="36587" y="44370"/>
                  </a:lnTo>
                  <a:lnTo>
                    <a:pt x="38592" y="44188"/>
                  </a:lnTo>
                  <a:lnTo>
                    <a:pt x="41266" y="43945"/>
                  </a:lnTo>
                  <a:lnTo>
                    <a:pt x="56764" y="42426"/>
                  </a:lnTo>
                  <a:cubicBezTo>
                    <a:pt x="57554" y="42365"/>
                    <a:pt x="58101" y="41696"/>
                    <a:pt x="58101" y="40906"/>
                  </a:cubicBezTo>
                  <a:lnTo>
                    <a:pt x="54758" y="6447"/>
                  </a:lnTo>
                  <a:lnTo>
                    <a:pt x="54272" y="1281"/>
                  </a:lnTo>
                  <a:cubicBezTo>
                    <a:pt x="54214" y="531"/>
                    <a:pt x="53609" y="1"/>
                    <a:pt x="528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 name="Google Shape;284;p32"/>
            <p:cNvSpPr/>
            <p:nvPr/>
          </p:nvSpPr>
          <p:spPr>
            <a:xfrm>
              <a:off x="1293100" y="990625"/>
              <a:ext cx="22875" cy="17875"/>
            </a:xfrm>
            <a:custGeom>
              <a:avLst/>
              <a:gdLst/>
              <a:ahLst/>
              <a:cxnLst/>
              <a:rect l="l" t="t" r="r" b="b"/>
              <a:pathLst>
                <a:path w="915" h="715" extrusionOk="0">
                  <a:moveTo>
                    <a:pt x="758" y="1"/>
                  </a:moveTo>
                  <a:cubicBezTo>
                    <a:pt x="486" y="1"/>
                    <a:pt x="0" y="715"/>
                    <a:pt x="445" y="715"/>
                  </a:cubicBezTo>
                  <a:cubicBezTo>
                    <a:pt x="459" y="715"/>
                    <a:pt x="474" y="714"/>
                    <a:pt x="489" y="713"/>
                  </a:cubicBezTo>
                  <a:cubicBezTo>
                    <a:pt x="732" y="652"/>
                    <a:pt x="915" y="470"/>
                    <a:pt x="915" y="226"/>
                  </a:cubicBezTo>
                  <a:cubicBezTo>
                    <a:pt x="901" y="63"/>
                    <a:pt x="839" y="1"/>
                    <a:pt x="7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 name="Google Shape;285;p32"/>
            <p:cNvSpPr/>
            <p:nvPr/>
          </p:nvSpPr>
          <p:spPr>
            <a:xfrm>
              <a:off x="1296200" y="950700"/>
              <a:ext cx="9150" cy="9125"/>
            </a:xfrm>
            <a:custGeom>
              <a:avLst/>
              <a:gdLst/>
              <a:ahLst/>
              <a:cxnLst/>
              <a:rect l="l" t="t" r="r" b="b"/>
              <a:pathLst>
                <a:path w="366" h="365" extrusionOk="0">
                  <a:moveTo>
                    <a:pt x="183" y="0"/>
                  </a:moveTo>
                  <a:cubicBezTo>
                    <a:pt x="61" y="0"/>
                    <a:pt x="1" y="61"/>
                    <a:pt x="1" y="183"/>
                  </a:cubicBezTo>
                  <a:cubicBezTo>
                    <a:pt x="1" y="304"/>
                    <a:pt x="92" y="365"/>
                    <a:pt x="183" y="365"/>
                  </a:cubicBezTo>
                  <a:cubicBezTo>
                    <a:pt x="274" y="365"/>
                    <a:pt x="365" y="304"/>
                    <a:pt x="365" y="183"/>
                  </a:cubicBezTo>
                  <a:lnTo>
                    <a:pt x="365" y="122"/>
                  </a:lnTo>
                  <a:cubicBezTo>
                    <a:pt x="365" y="61"/>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 name="Google Shape;286;p32"/>
            <p:cNvSpPr/>
            <p:nvPr/>
          </p:nvSpPr>
          <p:spPr>
            <a:xfrm>
              <a:off x="1761125" y="347500"/>
              <a:ext cx="744500" cy="1141075"/>
            </a:xfrm>
            <a:custGeom>
              <a:avLst/>
              <a:gdLst/>
              <a:ahLst/>
              <a:cxnLst/>
              <a:rect l="l" t="t" r="r" b="b"/>
              <a:pathLst>
                <a:path w="29780" h="45643" extrusionOk="0">
                  <a:moveTo>
                    <a:pt x="29780" y="1"/>
                  </a:moveTo>
                  <a:lnTo>
                    <a:pt x="28564" y="122"/>
                  </a:lnTo>
                  <a:lnTo>
                    <a:pt x="25161" y="426"/>
                  </a:lnTo>
                  <a:lnTo>
                    <a:pt x="22244" y="730"/>
                  </a:lnTo>
                  <a:lnTo>
                    <a:pt x="16106" y="1277"/>
                  </a:lnTo>
                  <a:lnTo>
                    <a:pt x="1" y="45642"/>
                  </a:lnTo>
                  <a:lnTo>
                    <a:pt x="3343" y="45338"/>
                  </a:lnTo>
                  <a:lnTo>
                    <a:pt x="13371" y="44427"/>
                  </a:lnTo>
                  <a:lnTo>
                    <a:pt x="13735" y="44366"/>
                  </a:lnTo>
                  <a:lnTo>
                    <a:pt x="29780" y="1"/>
                  </a:lnTo>
                  <a:close/>
                </a:path>
              </a:pathLst>
            </a:custGeom>
            <a:solidFill>
              <a:srgbClr val="FFFFFF">
                <a:alpha val="60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 name="Google Shape;287;p32"/>
            <p:cNvSpPr/>
            <p:nvPr/>
          </p:nvSpPr>
          <p:spPr>
            <a:xfrm>
              <a:off x="2203250" y="338275"/>
              <a:ext cx="455850" cy="1109275"/>
            </a:xfrm>
            <a:custGeom>
              <a:avLst/>
              <a:gdLst/>
              <a:ahLst/>
              <a:cxnLst/>
              <a:rect l="l" t="t" r="r" b="b"/>
              <a:pathLst>
                <a:path w="18234" h="44371" extrusionOk="0">
                  <a:moveTo>
                    <a:pt x="16286" y="1"/>
                  </a:moveTo>
                  <a:cubicBezTo>
                    <a:pt x="16247" y="1"/>
                    <a:pt x="16207" y="2"/>
                    <a:pt x="16167" y="5"/>
                  </a:cubicBezTo>
                  <a:lnTo>
                    <a:pt x="16045" y="5"/>
                  </a:lnTo>
                  <a:lnTo>
                    <a:pt x="1" y="44370"/>
                  </a:lnTo>
                  <a:lnTo>
                    <a:pt x="2006" y="44188"/>
                  </a:lnTo>
                  <a:lnTo>
                    <a:pt x="4680" y="43945"/>
                  </a:lnTo>
                  <a:lnTo>
                    <a:pt x="18233" y="6447"/>
                  </a:lnTo>
                  <a:lnTo>
                    <a:pt x="17686" y="1281"/>
                  </a:lnTo>
                  <a:cubicBezTo>
                    <a:pt x="17628" y="531"/>
                    <a:pt x="17023" y="1"/>
                    <a:pt x="16286" y="1"/>
                  </a:cubicBezTo>
                  <a:close/>
                </a:path>
              </a:pathLst>
            </a:custGeom>
            <a:solidFill>
              <a:srgbClr val="FFFFFF">
                <a:alpha val="60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 name="Google Shape;288;p32"/>
            <p:cNvSpPr/>
            <p:nvPr/>
          </p:nvSpPr>
          <p:spPr>
            <a:xfrm>
              <a:off x="1572725" y="391575"/>
              <a:ext cx="460400" cy="1115225"/>
            </a:xfrm>
            <a:custGeom>
              <a:avLst/>
              <a:gdLst/>
              <a:ahLst/>
              <a:cxnLst/>
              <a:rect l="l" t="t" r="r" b="b"/>
              <a:pathLst>
                <a:path w="18416" h="44609" extrusionOk="0">
                  <a:moveTo>
                    <a:pt x="18415" y="0"/>
                  </a:moveTo>
                  <a:lnTo>
                    <a:pt x="16106" y="243"/>
                  </a:lnTo>
                  <a:lnTo>
                    <a:pt x="1" y="44609"/>
                  </a:lnTo>
                  <a:lnTo>
                    <a:pt x="2371" y="44426"/>
                  </a:lnTo>
                  <a:lnTo>
                    <a:pt x="18415" y="0"/>
                  </a:lnTo>
                  <a:close/>
                </a:path>
              </a:pathLst>
            </a:custGeom>
            <a:solidFill>
              <a:srgbClr val="FFFFFF">
                <a:alpha val="60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 name="Google Shape;289;p32"/>
            <p:cNvSpPr/>
            <p:nvPr/>
          </p:nvSpPr>
          <p:spPr>
            <a:xfrm>
              <a:off x="1337225" y="432600"/>
              <a:ext cx="265900" cy="700450"/>
            </a:xfrm>
            <a:custGeom>
              <a:avLst/>
              <a:gdLst/>
              <a:ahLst/>
              <a:cxnLst/>
              <a:rect l="l" t="t" r="r" b="b"/>
              <a:pathLst>
                <a:path w="10636" h="28018" extrusionOk="0">
                  <a:moveTo>
                    <a:pt x="10636" y="0"/>
                  </a:moveTo>
                  <a:lnTo>
                    <a:pt x="8327" y="243"/>
                  </a:lnTo>
                  <a:lnTo>
                    <a:pt x="1" y="23094"/>
                  </a:lnTo>
                  <a:lnTo>
                    <a:pt x="487" y="28017"/>
                  </a:lnTo>
                  <a:lnTo>
                    <a:pt x="10636" y="0"/>
                  </a:lnTo>
                  <a:close/>
                </a:path>
              </a:pathLst>
            </a:custGeom>
            <a:solidFill>
              <a:srgbClr val="FFFFFF">
                <a:alpha val="60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90" name="Google Shape;290;p32"/>
          <p:cNvGrpSpPr/>
          <p:nvPr/>
        </p:nvGrpSpPr>
        <p:grpSpPr>
          <a:xfrm rot="-809226">
            <a:off x="279327" y="3799684"/>
            <a:ext cx="796521" cy="1105287"/>
            <a:chOff x="1214150" y="2918750"/>
            <a:chExt cx="2057250" cy="2466975"/>
          </a:xfrm>
        </p:grpSpPr>
        <p:sp>
          <p:nvSpPr>
            <p:cNvPr id="291" name="Google Shape;291;p32"/>
            <p:cNvSpPr/>
            <p:nvPr/>
          </p:nvSpPr>
          <p:spPr>
            <a:xfrm>
              <a:off x="1921525" y="2919750"/>
              <a:ext cx="567400" cy="485725"/>
            </a:xfrm>
            <a:custGeom>
              <a:avLst/>
              <a:gdLst/>
              <a:ahLst/>
              <a:cxnLst/>
              <a:rect l="l" t="t" r="r" b="b"/>
              <a:pathLst>
                <a:path w="22696" h="19429" extrusionOk="0">
                  <a:moveTo>
                    <a:pt x="12951" y="4250"/>
                  </a:moveTo>
                  <a:cubicBezTo>
                    <a:pt x="15758" y="4250"/>
                    <a:pt x="18441" y="6429"/>
                    <a:pt x="18441" y="9726"/>
                  </a:cubicBezTo>
                  <a:cubicBezTo>
                    <a:pt x="18380" y="12704"/>
                    <a:pt x="16010" y="15074"/>
                    <a:pt x="13032" y="15074"/>
                  </a:cubicBezTo>
                  <a:cubicBezTo>
                    <a:pt x="13007" y="15074"/>
                    <a:pt x="12982" y="15074"/>
                    <a:pt x="12957" y="15074"/>
                  </a:cubicBezTo>
                  <a:cubicBezTo>
                    <a:pt x="8145" y="15074"/>
                    <a:pt x="5757" y="9282"/>
                    <a:pt x="9143" y="5836"/>
                  </a:cubicBezTo>
                  <a:cubicBezTo>
                    <a:pt x="10258" y="4741"/>
                    <a:pt x="11618" y="4250"/>
                    <a:pt x="12951" y="4250"/>
                  </a:cubicBezTo>
                  <a:close/>
                  <a:moveTo>
                    <a:pt x="12883" y="1"/>
                  </a:moveTo>
                  <a:cubicBezTo>
                    <a:pt x="4351" y="1"/>
                    <a:pt x="1" y="10369"/>
                    <a:pt x="6043" y="16532"/>
                  </a:cubicBezTo>
                  <a:cubicBezTo>
                    <a:pt x="8023" y="18532"/>
                    <a:pt x="10473" y="19429"/>
                    <a:pt x="12879" y="19429"/>
                  </a:cubicBezTo>
                  <a:cubicBezTo>
                    <a:pt x="17861" y="19429"/>
                    <a:pt x="22654" y="15586"/>
                    <a:pt x="22695" y="9726"/>
                  </a:cubicBezTo>
                  <a:cubicBezTo>
                    <a:pt x="22695" y="4378"/>
                    <a:pt x="18380" y="2"/>
                    <a:pt x="13032" y="2"/>
                  </a:cubicBezTo>
                  <a:cubicBezTo>
                    <a:pt x="12982" y="1"/>
                    <a:pt x="12933" y="1"/>
                    <a:pt x="12883" y="1"/>
                  </a:cubicBez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 name="Google Shape;292;p32"/>
            <p:cNvSpPr/>
            <p:nvPr/>
          </p:nvSpPr>
          <p:spPr>
            <a:xfrm>
              <a:off x="1214150" y="3153775"/>
              <a:ext cx="673150" cy="777175"/>
            </a:xfrm>
            <a:custGeom>
              <a:avLst/>
              <a:gdLst/>
              <a:ahLst/>
              <a:cxnLst/>
              <a:rect l="l" t="t" r="r" b="b"/>
              <a:pathLst>
                <a:path w="26926" h="31087" extrusionOk="0">
                  <a:moveTo>
                    <a:pt x="3890" y="0"/>
                  </a:moveTo>
                  <a:cubicBezTo>
                    <a:pt x="3890" y="0"/>
                    <a:pt x="1" y="27409"/>
                    <a:pt x="13675" y="30691"/>
                  </a:cubicBezTo>
                  <a:cubicBezTo>
                    <a:pt x="14804" y="30962"/>
                    <a:pt x="15822" y="31086"/>
                    <a:pt x="16739" y="31086"/>
                  </a:cubicBezTo>
                  <a:cubicBezTo>
                    <a:pt x="26926" y="31086"/>
                    <a:pt x="24675" y="15741"/>
                    <a:pt x="24675" y="15741"/>
                  </a:cubicBezTo>
                  <a:lnTo>
                    <a:pt x="11001" y="0"/>
                  </a:ln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 name="Google Shape;293;p32"/>
            <p:cNvSpPr/>
            <p:nvPr/>
          </p:nvSpPr>
          <p:spPr>
            <a:xfrm>
              <a:off x="1293175" y="2918750"/>
              <a:ext cx="663975" cy="628550"/>
            </a:xfrm>
            <a:custGeom>
              <a:avLst/>
              <a:gdLst/>
              <a:ahLst/>
              <a:cxnLst/>
              <a:rect l="l" t="t" r="r" b="b"/>
              <a:pathLst>
                <a:path w="26559" h="25142" extrusionOk="0">
                  <a:moveTo>
                    <a:pt x="13321" y="1"/>
                  </a:moveTo>
                  <a:cubicBezTo>
                    <a:pt x="13153" y="1"/>
                    <a:pt x="12987" y="14"/>
                    <a:pt x="12823" y="42"/>
                  </a:cubicBezTo>
                  <a:cubicBezTo>
                    <a:pt x="10939" y="406"/>
                    <a:pt x="9116" y="1075"/>
                    <a:pt x="7475" y="2108"/>
                  </a:cubicBezTo>
                  <a:cubicBezTo>
                    <a:pt x="6624" y="2594"/>
                    <a:pt x="5834" y="3141"/>
                    <a:pt x="5044" y="3749"/>
                  </a:cubicBezTo>
                  <a:cubicBezTo>
                    <a:pt x="2796" y="5511"/>
                    <a:pt x="1094" y="7639"/>
                    <a:pt x="729" y="9401"/>
                  </a:cubicBezTo>
                  <a:cubicBezTo>
                    <a:pt x="0" y="12926"/>
                    <a:pt x="10514" y="25142"/>
                    <a:pt x="10514" y="25142"/>
                  </a:cubicBezTo>
                  <a:lnTo>
                    <a:pt x="16652" y="20766"/>
                  </a:lnTo>
                  <a:lnTo>
                    <a:pt x="19144" y="19064"/>
                  </a:lnTo>
                  <a:lnTo>
                    <a:pt x="26558" y="13777"/>
                  </a:lnTo>
                  <a:cubicBezTo>
                    <a:pt x="26558" y="13777"/>
                    <a:pt x="18727" y="1"/>
                    <a:pt x="133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 name="Google Shape;294;p32"/>
            <p:cNvSpPr/>
            <p:nvPr/>
          </p:nvSpPr>
          <p:spPr>
            <a:xfrm>
              <a:off x="1419275" y="2969925"/>
              <a:ext cx="477100" cy="628650"/>
            </a:xfrm>
            <a:custGeom>
              <a:avLst/>
              <a:gdLst/>
              <a:ahLst/>
              <a:cxnLst/>
              <a:rect l="l" t="t" r="r" b="b"/>
              <a:pathLst>
                <a:path w="19084" h="25146" extrusionOk="0">
                  <a:moveTo>
                    <a:pt x="2431" y="0"/>
                  </a:moveTo>
                  <a:cubicBezTo>
                    <a:pt x="1580" y="487"/>
                    <a:pt x="790" y="1033"/>
                    <a:pt x="0" y="1641"/>
                  </a:cubicBezTo>
                  <a:cubicBezTo>
                    <a:pt x="4558" y="6746"/>
                    <a:pt x="7779" y="13067"/>
                    <a:pt x="11608" y="18719"/>
                  </a:cubicBezTo>
                  <a:cubicBezTo>
                    <a:pt x="12581" y="20117"/>
                    <a:pt x="13614" y="21575"/>
                    <a:pt x="14586" y="22851"/>
                  </a:cubicBezTo>
                  <a:cubicBezTo>
                    <a:pt x="15515" y="23998"/>
                    <a:pt x="16738" y="25145"/>
                    <a:pt x="18123" y="25145"/>
                  </a:cubicBezTo>
                  <a:cubicBezTo>
                    <a:pt x="18279" y="25145"/>
                    <a:pt x="18437" y="25131"/>
                    <a:pt x="18597" y="25100"/>
                  </a:cubicBezTo>
                  <a:cubicBezTo>
                    <a:pt x="19083" y="24432"/>
                    <a:pt x="18597" y="23520"/>
                    <a:pt x="18111" y="22791"/>
                  </a:cubicBezTo>
                  <a:cubicBezTo>
                    <a:pt x="16774" y="20846"/>
                    <a:pt x="15437" y="18901"/>
                    <a:pt x="14100" y="17017"/>
                  </a:cubicBezTo>
                  <a:cubicBezTo>
                    <a:pt x="10210" y="11365"/>
                    <a:pt x="6321" y="5713"/>
                    <a:pt x="24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 name="Google Shape;295;p32"/>
            <p:cNvSpPr/>
            <p:nvPr/>
          </p:nvSpPr>
          <p:spPr>
            <a:xfrm>
              <a:off x="2598250" y="3153775"/>
              <a:ext cx="673150" cy="777175"/>
            </a:xfrm>
            <a:custGeom>
              <a:avLst/>
              <a:gdLst/>
              <a:ahLst/>
              <a:cxnLst/>
              <a:rect l="l" t="t" r="r" b="b"/>
              <a:pathLst>
                <a:path w="26926" h="31087" extrusionOk="0">
                  <a:moveTo>
                    <a:pt x="15925" y="0"/>
                  </a:moveTo>
                  <a:lnTo>
                    <a:pt x="2251" y="15741"/>
                  </a:lnTo>
                  <a:cubicBezTo>
                    <a:pt x="2251" y="15741"/>
                    <a:pt x="0" y="31086"/>
                    <a:pt x="10187" y="31086"/>
                  </a:cubicBezTo>
                  <a:cubicBezTo>
                    <a:pt x="11104" y="31086"/>
                    <a:pt x="12122" y="30962"/>
                    <a:pt x="13251" y="30691"/>
                  </a:cubicBezTo>
                  <a:cubicBezTo>
                    <a:pt x="26925" y="27409"/>
                    <a:pt x="23036" y="0"/>
                    <a:pt x="23036" y="0"/>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 name="Google Shape;296;p32"/>
            <p:cNvSpPr/>
            <p:nvPr/>
          </p:nvSpPr>
          <p:spPr>
            <a:xfrm>
              <a:off x="2528400" y="2918750"/>
              <a:ext cx="663975" cy="628550"/>
            </a:xfrm>
            <a:custGeom>
              <a:avLst/>
              <a:gdLst/>
              <a:ahLst/>
              <a:cxnLst/>
              <a:rect l="l" t="t" r="r" b="b"/>
              <a:pathLst>
                <a:path w="26559" h="25142" extrusionOk="0">
                  <a:moveTo>
                    <a:pt x="13238" y="1"/>
                  </a:moveTo>
                  <a:cubicBezTo>
                    <a:pt x="7832" y="1"/>
                    <a:pt x="0" y="13777"/>
                    <a:pt x="0" y="13777"/>
                  </a:cubicBezTo>
                  <a:lnTo>
                    <a:pt x="7415" y="19064"/>
                  </a:lnTo>
                  <a:lnTo>
                    <a:pt x="9907" y="20766"/>
                  </a:lnTo>
                  <a:lnTo>
                    <a:pt x="16045" y="25142"/>
                  </a:lnTo>
                  <a:cubicBezTo>
                    <a:pt x="16045" y="25142"/>
                    <a:pt x="26559" y="12926"/>
                    <a:pt x="25830" y="9401"/>
                  </a:cubicBezTo>
                  <a:cubicBezTo>
                    <a:pt x="25465" y="7639"/>
                    <a:pt x="23763" y="5511"/>
                    <a:pt x="21515" y="3749"/>
                  </a:cubicBezTo>
                  <a:cubicBezTo>
                    <a:pt x="20724" y="3141"/>
                    <a:pt x="19934" y="2594"/>
                    <a:pt x="19084" y="2108"/>
                  </a:cubicBezTo>
                  <a:cubicBezTo>
                    <a:pt x="17443" y="1075"/>
                    <a:pt x="15619" y="406"/>
                    <a:pt x="13735" y="42"/>
                  </a:cubicBezTo>
                  <a:cubicBezTo>
                    <a:pt x="13572" y="14"/>
                    <a:pt x="13406" y="1"/>
                    <a:pt x="13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 name="Google Shape;297;p32"/>
            <p:cNvSpPr/>
            <p:nvPr/>
          </p:nvSpPr>
          <p:spPr>
            <a:xfrm>
              <a:off x="2589175" y="2969925"/>
              <a:ext cx="477100" cy="628650"/>
            </a:xfrm>
            <a:custGeom>
              <a:avLst/>
              <a:gdLst/>
              <a:ahLst/>
              <a:cxnLst/>
              <a:rect l="l" t="t" r="r" b="b"/>
              <a:pathLst>
                <a:path w="19084" h="25146" extrusionOk="0">
                  <a:moveTo>
                    <a:pt x="16653" y="0"/>
                  </a:moveTo>
                  <a:lnTo>
                    <a:pt x="4984" y="16956"/>
                  </a:lnTo>
                  <a:lnTo>
                    <a:pt x="973" y="22791"/>
                  </a:lnTo>
                  <a:cubicBezTo>
                    <a:pt x="487" y="23520"/>
                    <a:pt x="0" y="24432"/>
                    <a:pt x="487" y="25100"/>
                  </a:cubicBezTo>
                  <a:cubicBezTo>
                    <a:pt x="647" y="25131"/>
                    <a:pt x="805" y="25145"/>
                    <a:pt x="961" y="25145"/>
                  </a:cubicBezTo>
                  <a:cubicBezTo>
                    <a:pt x="2346" y="25145"/>
                    <a:pt x="3569" y="23998"/>
                    <a:pt x="4498" y="22851"/>
                  </a:cubicBezTo>
                  <a:cubicBezTo>
                    <a:pt x="5470" y="21575"/>
                    <a:pt x="6503" y="20117"/>
                    <a:pt x="7476" y="18719"/>
                  </a:cubicBezTo>
                  <a:cubicBezTo>
                    <a:pt x="11304" y="13067"/>
                    <a:pt x="14525" y="6746"/>
                    <a:pt x="19084" y="1641"/>
                  </a:cubicBezTo>
                  <a:cubicBezTo>
                    <a:pt x="18293" y="1033"/>
                    <a:pt x="17503" y="487"/>
                    <a:pt x="166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 name="Google Shape;298;p32"/>
            <p:cNvSpPr/>
            <p:nvPr/>
          </p:nvSpPr>
          <p:spPr>
            <a:xfrm>
              <a:off x="1288600" y="3130975"/>
              <a:ext cx="1903775" cy="2254750"/>
            </a:xfrm>
            <a:custGeom>
              <a:avLst/>
              <a:gdLst/>
              <a:ahLst/>
              <a:cxnLst/>
              <a:rect l="l" t="t" r="r" b="b"/>
              <a:pathLst>
                <a:path w="76151" h="90190" extrusionOk="0">
                  <a:moveTo>
                    <a:pt x="33244" y="0"/>
                  </a:moveTo>
                  <a:cubicBezTo>
                    <a:pt x="14890" y="0"/>
                    <a:pt x="1" y="14829"/>
                    <a:pt x="1" y="33183"/>
                  </a:cubicBezTo>
                  <a:lnTo>
                    <a:pt x="1" y="84416"/>
                  </a:lnTo>
                  <a:cubicBezTo>
                    <a:pt x="1" y="87576"/>
                    <a:pt x="2553" y="90190"/>
                    <a:pt x="5714" y="90190"/>
                  </a:cubicBezTo>
                  <a:lnTo>
                    <a:pt x="70438" y="90190"/>
                  </a:lnTo>
                  <a:cubicBezTo>
                    <a:pt x="73598" y="90129"/>
                    <a:pt x="76151" y="87576"/>
                    <a:pt x="76151" y="84416"/>
                  </a:cubicBezTo>
                  <a:lnTo>
                    <a:pt x="76151" y="33183"/>
                  </a:lnTo>
                  <a:cubicBezTo>
                    <a:pt x="76151" y="14829"/>
                    <a:pt x="61261" y="0"/>
                    <a:pt x="42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 name="Google Shape;299;p32"/>
            <p:cNvSpPr/>
            <p:nvPr/>
          </p:nvSpPr>
          <p:spPr>
            <a:xfrm>
              <a:off x="1288600" y="5042325"/>
              <a:ext cx="1903775" cy="343400"/>
            </a:xfrm>
            <a:custGeom>
              <a:avLst/>
              <a:gdLst/>
              <a:ahLst/>
              <a:cxnLst/>
              <a:rect l="l" t="t" r="r" b="b"/>
              <a:pathLst>
                <a:path w="76151" h="13736" extrusionOk="0">
                  <a:moveTo>
                    <a:pt x="1" y="1"/>
                  </a:moveTo>
                  <a:lnTo>
                    <a:pt x="1" y="7962"/>
                  </a:lnTo>
                  <a:cubicBezTo>
                    <a:pt x="1" y="11122"/>
                    <a:pt x="2553" y="13736"/>
                    <a:pt x="5714" y="13736"/>
                  </a:cubicBezTo>
                  <a:lnTo>
                    <a:pt x="70438" y="13736"/>
                  </a:lnTo>
                  <a:cubicBezTo>
                    <a:pt x="73598" y="13675"/>
                    <a:pt x="76151" y="11122"/>
                    <a:pt x="76151" y="7962"/>
                  </a:cubicBezTo>
                  <a:lnTo>
                    <a:pt x="761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 name="Google Shape;300;p32"/>
            <p:cNvSpPr/>
            <p:nvPr/>
          </p:nvSpPr>
          <p:spPr>
            <a:xfrm>
              <a:off x="1578800" y="4442175"/>
              <a:ext cx="1321875" cy="770350"/>
            </a:xfrm>
            <a:custGeom>
              <a:avLst/>
              <a:gdLst/>
              <a:ahLst/>
              <a:cxnLst/>
              <a:rect l="l" t="t" r="r" b="b"/>
              <a:pathLst>
                <a:path w="52875" h="30814" extrusionOk="0">
                  <a:moveTo>
                    <a:pt x="7901" y="1"/>
                  </a:moveTo>
                  <a:cubicBezTo>
                    <a:pt x="3526" y="1"/>
                    <a:pt x="1" y="3526"/>
                    <a:pt x="1" y="7901"/>
                  </a:cubicBezTo>
                  <a:lnTo>
                    <a:pt x="1" y="22913"/>
                  </a:lnTo>
                  <a:cubicBezTo>
                    <a:pt x="1" y="27288"/>
                    <a:pt x="3526" y="30813"/>
                    <a:pt x="7901" y="30813"/>
                  </a:cubicBezTo>
                  <a:lnTo>
                    <a:pt x="44974" y="30813"/>
                  </a:lnTo>
                  <a:cubicBezTo>
                    <a:pt x="49349" y="30813"/>
                    <a:pt x="52874" y="27288"/>
                    <a:pt x="52874" y="22913"/>
                  </a:cubicBezTo>
                  <a:lnTo>
                    <a:pt x="52874" y="7901"/>
                  </a:lnTo>
                  <a:cubicBezTo>
                    <a:pt x="52874" y="3526"/>
                    <a:pt x="49349" y="1"/>
                    <a:pt x="44974" y="1"/>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 name="Google Shape;301;p32"/>
            <p:cNvSpPr/>
            <p:nvPr/>
          </p:nvSpPr>
          <p:spPr>
            <a:xfrm>
              <a:off x="1578800" y="4442175"/>
              <a:ext cx="1321875" cy="385950"/>
            </a:xfrm>
            <a:custGeom>
              <a:avLst/>
              <a:gdLst/>
              <a:ahLst/>
              <a:cxnLst/>
              <a:rect l="l" t="t" r="r" b="b"/>
              <a:pathLst>
                <a:path w="52875" h="15438" extrusionOk="0">
                  <a:moveTo>
                    <a:pt x="2614" y="1"/>
                  </a:moveTo>
                  <a:cubicBezTo>
                    <a:pt x="1155" y="1"/>
                    <a:pt x="1" y="1216"/>
                    <a:pt x="1" y="2614"/>
                  </a:cubicBezTo>
                  <a:lnTo>
                    <a:pt x="1" y="15437"/>
                  </a:lnTo>
                  <a:lnTo>
                    <a:pt x="52874" y="15437"/>
                  </a:lnTo>
                  <a:lnTo>
                    <a:pt x="52874" y="2614"/>
                  </a:lnTo>
                  <a:cubicBezTo>
                    <a:pt x="52874" y="1216"/>
                    <a:pt x="51719" y="1"/>
                    <a:pt x="503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 name="Google Shape;302;p32"/>
            <p:cNvSpPr/>
            <p:nvPr/>
          </p:nvSpPr>
          <p:spPr>
            <a:xfrm>
              <a:off x="2092350" y="4676150"/>
              <a:ext cx="303900" cy="303900"/>
            </a:xfrm>
            <a:custGeom>
              <a:avLst/>
              <a:gdLst/>
              <a:ahLst/>
              <a:cxnLst/>
              <a:rect l="l" t="t" r="r" b="b"/>
              <a:pathLst>
                <a:path w="12156" h="12156" extrusionOk="0">
                  <a:moveTo>
                    <a:pt x="6078" y="1"/>
                  </a:moveTo>
                  <a:cubicBezTo>
                    <a:pt x="2735" y="1"/>
                    <a:pt x="0" y="2736"/>
                    <a:pt x="0" y="6078"/>
                  </a:cubicBezTo>
                  <a:cubicBezTo>
                    <a:pt x="0" y="9421"/>
                    <a:pt x="2735" y="12156"/>
                    <a:pt x="6078" y="12156"/>
                  </a:cubicBezTo>
                  <a:cubicBezTo>
                    <a:pt x="9481" y="12156"/>
                    <a:pt x="12155" y="9421"/>
                    <a:pt x="12155" y="6078"/>
                  </a:cubicBezTo>
                  <a:cubicBezTo>
                    <a:pt x="12155" y="2736"/>
                    <a:pt x="9481" y="1"/>
                    <a:pt x="60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 name="Google Shape;303;p32"/>
            <p:cNvSpPr/>
            <p:nvPr/>
          </p:nvSpPr>
          <p:spPr>
            <a:xfrm>
              <a:off x="2156150" y="4761125"/>
              <a:ext cx="155000" cy="133850"/>
            </a:xfrm>
            <a:custGeom>
              <a:avLst/>
              <a:gdLst/>
              <a:ahLst/>
              <a:cxnLst/>
              <a:rect l="l" t="t" r="r" b="b"/>
              <a:pathLst>
                <a:path w="6200" h="5354" extrusionOk="0">
                  <a:moveTo>
                    <a:pt x="3518" y="0"/>
                  </a:moveTo>
                  <a:cubicBezTo>
                    <a:pt x="2862" y="0"/>
                    <a:pt x="2192" y="245"/>
                    <a:pt x="1642" y="795"/>
                  </a:cubicBezTo>
                  <a:cubicBezTo>
                    <a:pt x="1" y="2436"/>
                    <a:pt x="1156" y="5353"/>
                    <a:pt x="3586" y="5353"/>
                  </a:cubicBezTo>
                  <a:cubicBezTo>
                    <a:pt x="5045" y="5353"/>
                    <a:pt x="6200" y="4138"/>
                    <a:pt x="6200" y="2679"/>
                  </a:cubicBezTo>
                  <a:cubicBezTo>
                    <a:pt x="6200" y="1075"/>
                    <a:pt x="4891" y="0"/>
                    <a:pt x="3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 name="Google Shape;304;p32"/>
            <p:cNvSpPr/>
            <p:nvPr/>
          </p:nvSpPr>
          <p:spPr>
            <a:xfrm>
              <a:off x="1761125" y="4554600"/>
              <a:ext cx="86625" cy="527250"/>
            </a:xfrm>
            <a:custGeom>
              <a:avLst/>
              <a:gdLst/>
              <a:ahLst/>
              <a:cxnLst/>
              <a:rect l="l" t="t" r="r" b="b"/>
              <a:pathLst>
                <a:path w="3465" h="21090" extrusionOk="0">
                  <a:moveTo>
                    <a:pt x="1763" y="1"/>
                  </a:moveTo>
                  <a:cubicBezTo>
                    <a:pt x="791" y="1"/>
                    <a:pt x="1" y="791"/>
                    <a:pt x="1" y="1763"/>
                  </a:cubicBezTo>
                  <a:lnTo>
                    <a:pt x="1" y="19327"/>
                  </a:lnTo>
                  <a:cubicBezTo>
                    <a:pt x="1" y="20300"/>
                    <a:pt x="791" y="21090"/>
                    <a:pt x="1763" y="21090"/>
                  </a:cubicBezTo>
                  <a:cubicBezTo>
                    <a:pt x="2675" y="21029"/>
                    <a:pt x="3465" y="20300"/>
                    <a:pt x="3465" y="19327"/>
                  </a:cubicBezTo>
                  <a:lnTo>
                    <a:pt x="3465" y="1763"/>
                  </a:lnTo>
                  <a:cubicBezTo>
                    <a:pt x="3465" y="791"/>
                    <a:pt x="2675" y="1"/>
                    <a:pt x="17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 name="Google Shape;305;p32"/>
            <p:cNvSpPr/>
            <p:nvPr/>
          </p:nvSpPr>
          <p:spPr>
            <a:xfrm>
              <a:off x="1712500" y="4929900"/>
              <a:ext cx="176275" cy="50150"/>
            </a:xfrm>
            <a:custGeom>
              <a:avLst/>
              <a:gdLst/>
              <a:ahLst/>
              <a:cxnLst/>
              <a:rect l="l" t="t" r="r" b="b"/>
              <a:pathLst>
                <a:path w="7051" h="2006" extrusionOk="0">
                  <a:moveTo>
                    <a:pt x="1" y="0"/>
                  </a:moveTo>
                  <a:lnTo>
                    <a:pt x="1" y="2006"/>
                  </a:lnTo>
                  <a:lnTo>
                    <a:pt x="7051" y="2006"/>
                  </a:lnTo>
                  <a:lnTo>
                    <a:pt x="7051" y="0"/>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 name="Google Shape;306;p32"/>
            <p:cNvSpPr/>
            <p:nvPr/>
          </p:nvSpPr>
          <p:spPr>
            <a:xfrm>
              <a:off x="2627150" y="4554600"/>
              <a:ext cx="86625" cy="527250"/>
            </a:xfrm>
            <a:custGeom>
              <a:avLst/>
              <a:gdLst/>
              <a:ahLst/>
              <a:cxnLst/>
              <a:rect l="l" t="t" r="r" b="b"/>
              <a:pathLst>
                <a:path w="3465" h="21090" extrusionOk="0">
                  <a:moveTo>
                    <a:pt x="1763" y="1"/>
                  </a:moveTo>
                  <a:cubicBezTo>
                    <a:pt x="791" y="1"/>
                    <a:pt x="1" y="791"/>
                    <a:pt x="1" y="1763"/>
                  </a:cubicBezTo>
                  <a:lnTo>
                    <a:pt x="1" y="19327"/>
                  </a:lnTo>
                  <a:cubicBezTo>
                    <a:pt x="1" y="20300"/>
                    <a:pt x="791" y="21090"/>
                    <a:pt x="1763" y="21090"/>
                  </a:cubicBezTo>
                  <a:cubicBezTo>
                    <a:pt x="2675" y="21090"/>
                    <a:pt x="3465" y="20300"/>
                    <a:pt x="3465" y="19327"/>
                  </a:cubicBezTo>
                  <a:lnTo>
                    <a:pt x="3465" y="1763"/>
                  </a:lnTo>
                  <a:cubicBezTo>
                    <a:pt x="3465" y="791"/>
                    <a:pt x="2675" y="1"/>
                    <a:pt x="17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 name="Google Shape;307;p32"/>
            <p:cNvSpPr/>
            <p:nvPr/>
          </p:nvSpPr>
          <p:spPr>
            <a:xfrm>
              <a:off x="2578550" y="4929900"/>
              <a:ext cx="176250" cy="50150"/>
            </a:xfrm>
            <a:custGeom>
              <a:avLst/>
              <a:gdLst/>
              <a:ahLst/>
              <a:cxnLst/>
              <a:rect l="l" t="t" r="r" b="b"/>
              <a:pathLst>
                <a:path w="7050" h="2006" extrusionOk="0">
                  <a:moveTo>
                    <a:pt x="0" y="0"/>
                  </a:moveTo>
                  <a:lnTo>
                    <a:pt x="0" y="2006"/>
                  </a:lnTo>
                  <a:lnTo>
                    <a:pt x="7050" y="2006"/>
                  </a:lnTo>
                  <a:lnTo>
                    <a:pt x="7050" y="0"/>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 name="Google Shape;308;p32"/>
            <p:cNvSpPr/>
            <p:nvPr/>
          </p:nvSpPr>
          <p:spPr>
            <a:xfrm>
              <a:off x="1414725" y="3974225"/>
              <a:ext cx="15200" cy="39525"/>
            </a:xfrm>
            <a:custGeom>
              <a:avLst/>
              <a:gdLst/>
              <a:ahLst/>
              <a:cxnLst/>
              <a:rect l="l" t="t" r="r" b="b"/>
              <a:pathLst>
                <a:path w="608" h="1581" extrusionOk="0">
                  <a:moveTo>
                    <a:pt x="425" y="0"/>
                  </a:moveTo>
                  <a:cubicBezTo>
                    <a:pt x="243" y="0"/>
                    <a:pt x="182" y="61"/>
                    <a:pt x="122" y="182"/>
                  </a:cubicBezTo>
                  <a:cubicBezTo>
                    <a:pt x="0" y="912"/>
                    <a:pt x="0" y="1337"/>
                    <a:pt x="0" y="1337"/>
                  </a:cubicBezTo>
                  <a:cubicBezTo>
                    <a:pt x="0" y="1459"/>
                    <a:pt x="61" y="1580"/>
                    <a:pt x="182" y="1580"/>
                  </a:cubicBezTo>
                  <a:cubicBezTo>
                    <a:pt x="304" y="1580"/>
                    <a:pt x="425" y="1520"/>
                    <a:pt x="425" y="1398"/>
                  </a:cubicBezTo>
                  <a:cubicBezTo>
                    <a:pt x="425" y="1337"/>
                    <a:pt x="486" y="973"/>
                    <a:pt x="608" y="243"/>
                  </a:cubicBezTo>
                  <a:cubicBezTo>
                    <a:pt x="608" y="122"/>
                    <a:pt x="547" y="0"/>
                    <a:pt x="4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 name="Google Shape;309;p32"/>
            <p:cNvSpPr/>
            <p:nvPr/>
          </p:nvSpPr>
          <p:spPr>
            <a:xfrm>
              <a:off x="1426875" y="3237325"/>
              <a:ext cx="1607500" cy="692850"/>
            </a:xfrm>
            <a:custGeom>
              <a:avLst/>
              <a:gdLst/>
              <a:ahLst/>
              <a:cxnLst/>
              <a:rect l="l" t="t" r="r" b="b"/>
              <a:pathLst>
                <a:path w="64300" h="27714" extrusionOk="0">
                  <a:moveTo>
                    <a:pt x="30995" y="1"/>
                  </a:moveTo>
                  <a:cubicBezTo>
                    <a:pt x="30873" y="1"/>
                    <a:pt x="30752" y="122"/>
                    <a:pt x="30752" y="244"/>
                  </a:cubicBezTo>
                  <a:cubicBezTo>
                    <a:pt x="30813" y="365"/>
                    <a:pt x="30873" y="426"/>
                    <a:pt x="30995" y="426"/>
                  </a:cubicBezTo>
                  <a:lnTo>
                    <a:pt x="33304" y="426"/>
                  </a:lnTo>
                  <a:cubicBezTo>
                    <a:pt x="33365" y="426"/>
                    <a:pt x="33487" y="365"/>
                    <a:pt x="33487" y="244"/>
                  </a:cubicBezTo>
                  <a:cubicBezTo>
                    <a:pt x="33487" y="122"/>
                    <a:pt x="33426" y="1"/>
                    <a:pt x="33304" y="1"/>
                  </a:cubicBezTo>
                  <a:close/>
                  <a:moveTo>
                    <a:pt x="28797" y="117"/>
                  </a:moveTo>
                  <a:cubicBezTo>
                    <a:pt x="28781" y="117"/>
                    <a:pt x="28764" y="119"/>
                    <a:pt x="28746" y="122"/>
                  </a:cubicBezTo>
                  <a:cubicBezTo>
                    <a:pt x="28017" y="183"/>
                    <a:pt x="27288" y="244"/>
                    <a:pt x="26559" y="365"/>
                  </a:cubicBezTo>
                  <a:cubicBezTo>
                    <a:pt x="26376" y="365"/>
                    <a:pt x="26315" y="487"/>
                    <a:pt x="26315" y="608"/>
                  </a:cubicBezTo>
                  <a:cubicBezTo>
                    <a:pt x="26376" y="730"/>
                    <a:pt x="26437" y="791"/>
                    <a:pt x="26559" y="851"/>
                  </a:cubicBezTo>
                  <a:lnTo>
                    <a:pt x="26619" y="851"/>
                  </a:lnTo>
                  <a:cubicBezTo>
                    <a:pt x="27288" y="730"/>
                    <a:pt x="28017" y="608"/>
                    <a:pt x="28807" y="548"/>
                  </a:cubicBezTo>
                  <a:cubicBezTo>
                    <a:pt x="29093" y="548"/>
                    <a:pt x="29056" y="117"/>
                    <a:pt x="28797" y="117"/>
                  </a:cubicBezTo>
                  <a:close/>
                  <a:moveTo>
                    <a:pt x="35492" y="122"/>
                  </a:moveTo>
                  <a:cubicBezTo>
                    <a:pt x="35371" y="122"/>
                    <a:pt x="35249" y="183"/>
                    <a:pt x="35249" y="304"/>
                  </a:cubicBezTo>
                  <a:cubicBezTo>
                    <a:pt x="35249" y="426"/>
                    <a:pt x="35310" y="548"/>
                    <a:pt x="35432" y="548"/>
                  </a:cubicBezTo>
                  <a:cubicBezTo>
                    <a:pt x="36222" y="669"/>
                    <a:pt x="36951" y="730"/>
                    <a:pt x="37680" y="851"/>
                  </a:cubicBezTo>
                  <a:lnTo>
                    <a:pt x="37741" y="851"/>
                  </a:lnTo>
                  <a:cubicBezTo>
                    <a:pt x="38045" y="851"/>
                    <a:pt x="38045" y="365"/>
                    <a:pt x="37741" y="365"/>
                  </a:cubicBezTo>
                  <a:cubicBezTo>
                    <a:pt x="37012" y="244"/>
                    <a:pt x="36222" y="183"/>
                    <a:pt x="35492" y="122"/>
                  </a:cubicBezTo>
                  <a:close/>
                  <a:moveTo>
                    <a:pt x="24310" y="912"/>
                  </a:moveTo>
                  <a:cubicBezTo>
                    <a:pt x="23581" y="1095"/>
                    <a:pt x="22851" y="1277"/>
                    <a:pt x="22122" y="1459"/>
                  </a:cubicBezTo>
                  <a:cubicBezTo>
                    <a:pt x="22000" y="1520"/>
                    <a:pt x="21940" y="1642"/>
                    <a:pt x="21940" y="1763"/>
                  </a:cubicBezTo>
                  <a:cubicBezTo>
                    <a:pt x="22000" y="1824"/>
                    <a:pt x="22061" y="1885"/>
                    <a:pt x="22183" y="1885"/>
                  </a:cubicBezTo>
                  <a:lnTo>
                    <a:pt x="22244" y="1885"/>
                  </a:lnTo>
                  <a:cubicBezTo>
                    <a:pt x="22912" y="1702"/>
                    <a:pt x="23641" y="1520"/>
                    <a:pt x="24371" y="1338"/>
                  </a:cubicBezTo>
                  <a:cubicBezTo>
                    <a:pt x="24492" y="1338"/>
                    <a:pt x="24614" y="1216"/>
                    <a:pt x="24553" y="1095"/>
                  </a:cubicBezTo>
                  <a:cubicBezTo>
                    <a:pt x="24553" y="973"/>
                    <a:pt x="24431" y="912"/>
                    <a:pt x="24310" y="912"/>
                  </a:cubicBezTo>
                  <a:close/>
                  <a:moveTo>
                    <a:pt x="39929" y="912"/>
                  </a:moveTo>
                  <a:cubicBezTo>
                    <a:pt x="39807" y="912"/>
                    <a:pt x="39686" y="973"/>
                    <a:pt x="39625" y="1095"/>
                  </a:cubicBezTo>
                  <a:cubicBezTo>
                    <a:pt x="39625" y="1216"/>
                    <a:pt x="39686" y="1338"/>
                    <a:pt x="39807" y="1338"/>
                  </a:cubicBezTo>
                  <a:cubicBezTo>
                    <a:pt x="40537" y="1520"/>
                    <a:pt x="41266" y="1702"/>
                    <a:pt x="41995" y="1885"/>
                  </a:cubicBezTo>
                  <a:lnTo>
                    <a:pt x="42056" y="1885"/>
                  </a:lnTo>
                  <a:lnTo>
                    <a:pt x="42056" y="1945"/>
                  </a:lnTo>
                  <a:cubicBezTo>
                    <a:pt x="42299" y="1945"/>
                    <a:pt x="42360" y="1520"/>
                    <a:pt x="42117" y="1459"/>
                  </a:cubicBezTo>
                  <a:cubicBezTo>
                    <a:pt x="41387" y="1277"/>
                    <a:pt x="40658" y="1095"/>
                    <a:pt x="39929" y="912"/>
                  </a:cubicBezTo>
                  <a:close/>
                  <a:moveTo>
                    <a:pt x="20090" y="2104"/>
                  </a:moveTo>
                  <a:cubicBezTo>
                    <a:pt x="20060" y="2104"/>
                    <a:pt x="20027" y="2111"/>
                    <a:pt x="19995" y="2128"/>
                  </a:cubicBezTo>
                  <a:cubicBezTo>
                    <a:pt x="19266" y="2371"/>
                    <a:pt x="18597" y="2675"/>
                    <a:pt x="17868" y="2979"/>
                  </a:cubicBezTo>
                  <a:cubicBezTo>
                    <a:pt x="17807" y="3039"/>
                    <a:pt x="17746" y="3161"/>
                    <a:pt x="17807" y="3282"/>
                  </a:cubicBezTo>
                  <a:cubicBezTo>
                    <a:pt x="17807" y="3404"/>
                    <a:pt x="17929" y="3404"/>
                    <a:pt x="17989" y="3404"/>
                  </a:cubicBezTo>
                  <a:lnTo>
                    <a:pt x="17989" y="3343"/>
                  </a:lnTo>
                  <a:cubicBezTo>
                    <a:pt x="18050" y="3343"/>
                    <a:pt x="18050" y="3404"/>
                    <a:pt x="18111" y="3404"/>
                  </a:cubicBezTo>
                  <a:cubicBezTo>
                    <a:pt x="18779" y="3100"/>
                    <a:pt x="19448" y="2796"/>
                    <a:pt x="20116" y="2553"/>
                  </a:cubicBezTo>
                  <a:cubicBezTo>
                    <a:pt x="20238" y="2492"/>
                    <a:pt x="20299" y="2371"/>
                    <a:pt x="20238" y="2249"/>
                  </a:cubicBezTo>
                  <a:cubicBezTo>
                    <a:pt x="20238" y="2160"/>
                    <a:pt x="20173" y="2104"/>
                    <a:pt x="20090" y="2104"/>
                  </a:cubicBezTo>
                  <a:close/>
                  <a:moveTo>
                    <a:pt x="44147" y="2165"/>
                  </a:moveTo>
                  <a:cubicBezTo>
                    <a:pt x="44061" y="2165"/>
                    <a:pt x="43984" y="2221"/>
                    <a:pt x="43940" y="2310"/>
                  </a:cubicBezTo>
                  <a:cubicBezTo>
                    <a:pt x="43879" y="2432"/>
                    <a:pt x="43940" y="2553"/>
                    <a:pt x="44061" y="2553"/>
                  </a:cubicBezTo>
                  <a:cubicBezTo>
                    <a:pt x="44730" y="2857"/>
                    <a:pt x="45459" y="3100"/>
                    <a:pt x="46128" y="3404"/>
                  </a:cubicBezTo>
                  <a:lnTo>
                    <a:pt x="46189" y="3404"/>
                  </a:lnTo>
                  <a:lnTo>
                    <a:pt x="46249" y="3282"/>
                  </a:lnTo>
                  <a:cubicBezTo>
                    <a:pt x="46310" y="3343"/>
                    <a:pt x="46371" y="3343"/>
                    <a:pt x="46432" y="3343"/>
                  </a:cubicBezTo>
                  <a:cubicBezTo>
                    <a:pt x="46492" y="3222"/>
                    <a:pt x="46432" y="3100"/>
                    <a:pt x="46310" y="3039"/>
                  </a:cubicBezTo>
                  <a:cubicBezTo>
                    <a:pt x="45642" y="2675"/>
                    <a:pt x="44912" y="2432"/>
                    <a:pt x="44244" y="2188"/>
                  </a:cubicBezTo>
                  <a:cubicBezTo>
                    <a:pt x="44211" y="2172"/>
                    <a:pt x="44179" y="2165"/>
                    <a:pt x="44147" y="2165"/>
                  </a:cubicBezTo>
                  <a:close/>
                  <a:moveTo>
                    <a:pt x="16046" y="3967"/>
                  </a:moveTo>
                  <a:cubicBezTo>
                    <a:pt x="16007" y="3967"/>
                    <a:pt x="15965" y="3980"/>
                    <a:pt x="15923" y="4012"/>
                  </a:cubicBezTo>
                  <a:cubicBezTo>
                    <a:pt x="15255" y="4376"/>
                    <a:pt x="14586" y="4741"/>
                    <a:pt x="13978" y="5166"/>
                  </a:cubicBezTo>
                  <a:cubicBezTo>
                    <a:pt x="13796" y="5288"/>
                    <a:pt x="13857" y="5592"/>
                    <a:pt x="14100" y="5592"/>
                  </a:cubicBezTo>
                  <a:lnTo>
                    <a:pt x="14161" y="5531"/>
                  </a:lnTo>
                  <a:lnTo>
                    <a:pt x="14221" y="5531"/>
                  </a:lnTo>
                  <a:cubicBezTo>
                    <a:pt x="14829" y="5166"/>
                    <a:pt x="15498" y="4741"/>
                    <a:pt x="16105" y="4376"/>
                  </a:cubicBezTo>
                  <a:cubicBezTo>
                    <a:pt x="16357" y="4276"/>
                    <a:pt x="16234" y="3967"/>
                    <a:pt x="16046" y="3967"/>
                  </a:cubicBezTo>
                  <a:close/>
                  <a:moveTo>
                    <a:pt x="48169" y="3972"/>
                  </a:moveTo>
                  <a:cubicBezTo>
                    <a:pt x="48104" y="3972"/>
                    <a:pt x="48047" y="4001"/>
                    <a:pt x="48012" y="4072"/>
                  </a:cubicBezTo>
                  <a:cubicBezTo>
                    <a:pt x="47951" y="4194"/>
                    <a:pt x="47951" y="4316"/>
                    <a:pt x="48073" y="4376"/>
                  </a:cubicBezTo>
                  <a:cubicBezTo>
                    <a:pt x="48741" y="4741"/>
                    <a:pt x="49349" y="5166"/>
                    <a:pt x="49957" y="5531"/>
                  </a:cubicBezTo>
                  <a:cubicBezTo>
                    <a:pt x="50017" y="5592"/>
                    <a:pt x="50078" y="5592"/>
                    <a:pt x="50078" y="5592"/>
                  </a:cubicBezTo>
                  <a:lnTo>
                    <a:pt x="50139" y="5470"/>
                  </a:lnTo>
                  <a:cubicBezTo>
                    <a:pt x="50169" y="5501"/>
                    <a:pt x="50184" y="5516"/>
                    <a:pt x="50200" y="5516"/>
                  </a:cubicBezTo>
                  <a:cubicBezTo>
                    <a:pt x="50215" y="5516"/>
                    <a:pt x="50230" y="5501"/>
                    <a:pt x="50260" y="5470"/>
                  </a:cubicBezTo>
                  <a:cubicBezTo>
                    <a:pt x="50382" y="5410"/>
                    <a:pt x="50321" y="5227"/>
                    <a:pt x="50200" y="5166"/>
                  </a:cubicBezTo>
                  <a:cubicBezTo>
                    <a:pt x="49592" y="4741"/>
                    <a:pt x="48984" y="4376"/>
                    <a:pt x="48316" y="4012"/>
                  </a:cubicBezTo>
                  <a:cubicBezTo>
                    <a:pt x="48265" y="3987"/>
                    <a:pt x="48215" y="3972"/>
                    <a:pt x="48169" y="3972"/>
                  </a:cubicBezTo>
                  <a:close/>
                  <a:moveTo>
                    <a:pt x="12309" y="6433"/>
                  </a:moveTo>
                  <a:cubicBezTo>
                    <a:pt x="12258" y="6433"/>
                    <a:pt x="12206" y="6452"/>
                    <a:pt x="12155" y="6503"/>
                  </a:cubicBezTo>
                  <a:cubicBezTo>
                    <a:pt x="11608" y="6929"/>
                    <a:pt x="11061" y="7476"/>
                    <a:pt x="10453" y="7962"/>
                  </a:cubicBezTo>
                  <a:cubicBezTo>
                    <a:pt x="10393" y="8023"/>
                    <a:pt x="10393" y="8205"/>
                    <a:pt x="10453" y="8266"/>
                  </a:cubicBezTo>
                  <a:cubicBezTo>
                    <a:pt x="10514" y="8327"/>
                    <a:pt x="10575" y="8327"/>
                    <a:pt x="10636" y="8387"/>
                  </a:cubicBezTo>
                  <a:lnTo>
                    <a:pt x="10636" y="8327"/>
                  </a:lnTo>
                  <a:cubicBezTo>
                    <a:pt x="10696" y="8327"/>
                    <a:pt x="10757" y="8327"/>
                    <a:pt x="10818" y="8266"/>
                  </a:cubicBezTo>
                  <a:cubicBezTo>
                    <a:pt x="11365" y="7780"/>
                    <a:pt x="11912" y="7294"/>
                    <a:pt x="12520" y="6868"/>
                  </a:cubicBezTo>
                  <a:cubicBezTo>
                    <a:pt x="12580" y="6747"/>
                    <a:pt x="12580" y="6625"/>
                    <a:pt x="12520" y="6503"/>
                  </a:cubicBezTo>
                  <a:cubicBezTo>
                    <a:pt x="12450" y="6468"/>
                    <a:pt x="12379" y="6433"/>
                    <a:pt x="12309" y="6433"/>
                  </a:cubicBezTo>
                  <a:close/>
                  <a:moveTo>
                    <a:pt x="51926" y="6430"/>
                  </a:moveTo>
                  <a:cubicBezTo>
                    <a:pt x="51736" y="6430"/>
                    <a:pt x="51588" y="6725"/>
                    <a:pt x="51780" y="6868"/>
                  </a:cubicBezTo>
                  <a:cubicBezTo>
                    <a:pt x="52388" y="7294"/>
                    <a:pt x="52935" y="7780"/>
                    <a:pt x="53481" y="8266"/>
                  </a:cubicBezTo>
                  <a:cubicBezTo>
                    <a:pt x="53481" y="8327"/>
                    <a:pt x="53542" y="8387"/>
                    <a:pt x="53603" y="8387"/>
                  </a:cubicBezTo>
                  <a:lnTo>
                    <a:pt x="53603" y="8266"/>
                  </a:lnTo>
                  <a:cubicBezTo>
                    <a:pt x="53644" y="8266"/>
                    <a:pt x="53684" y="8293"/>
                    <a:pt x="53725" y="8293"/>
                  </a:cubicBezTo>
                  <a:cubicBezTo>
                    <a:pt x="53745" y="8293"/>
                    <a:pt x="53765" y="8286"/>
                    <a:pt x="53785" y="8266"/>
                  </a:cubicBezTo>
                  <a:cubicBezTo>
                    <a:pt x="53846" y="8205"/>
                    <a:pt x="53846" y="8084"/>
                    <a:pt x="53785" y="7962"/>
                  </a:cubicBezTo>
                  <a:cubicBezTo>
                    <a:pt x="53238" y="7476"/>
                    <a:pt x="52631" y="6990"/>
                    <a:pt x="52084" y="6503"/>
                  </a:cubicBezTo>
                  <a:cubicBezTo>
                    <a:pt x="52032" y="6452"/>
                    <a:pt x="51978" y="6430"/>
                    <a:pt x="51926" y="6430"/>
                  </a:cubicBezTo>
                  <a:close/>
                  <a:moveTo>
                    <a:pt x="9100" y="9453"/>
                  </a:moveTo>
                  <a:cubicBezTo>
                    <a:pt x="9041" y="9453"/>
                    <a:pt x="8981" y="9479"/>
                    <a:pt x="8934" y="9542"/>
                  </a:cubicBezTo>
                  <a:cubicBezTo>
                    <a:pt x="8448" y="10089"/>
                    <a:pt x="7962" y="10636"/>
                    <a:pt x="7475" y="11244"/>
                  </a:cubicBezTo>
                  <a:cubicBezTo>
                    <a:pt x="7415" y="11305"/>
                    <a:pt x="7415" y="11487"/>
                    <a:pt x="7475" y="11548"/>
                  </a:cubicBezTo>
                  <a:cubicBezTo>
                    <a:pt x="7536" y="11609"/>
                    <a:pt x="7597" y="11609"/>
                    <a:pt x="7597" y="11609"/>
                  </a:cubicBezTo>
                  <a:cubicBezTo>
                    <a:pt x="7719" y="11609"/>
                    <a:pt x="7779" y="11548"/>
                    <a:pt x="7840" y="11548"/>
                  </a:cubicBezTo>
                  <a:cubicBezTo>
                    <a:pt x="8265" y="10940"/>
                    <a:pt x="8752" y="10393"/>
                    <a:pt x="9299" y="9846"/>
                  </a:cubicBezTo>
                  <a:cubicBezTo>
                    <a:pt x="9434" y="9666"/>
                    <a:pt x="9269" y="9453"/>
                    <a:pt x="9100" y="9453"/>
                  </a:cubicBezTo>
                  <a:close/>
                  <a:moveTo>
                    <a:pt x="55193" y="9479"/>
                  </a:moveTo>
                  <a:cubicBezTo>
                    <a:pt x="55025" y="9479"/>
                    <a:pt x="54909" y="9662"/>
                    <a:pt x="55001" y="9846"/>
                  </a:cubicBezTo>
                  <a:cubicBezTo>
                    <a:pt x="55548" y="10393"/>
                    <a:pt x="55973" y="10940"/>
                    <a:pt x="56459" y="11548"/>
                  </a:cubicBezTo>
                  <a:cubicBezTo>
                    <a:pt x="56520" y="11548"/>
                    <a:pt x="56581" y="11609"/>
                    <a:pt x="56642" y="11609"/>
                  </a:cubicBezTo>
                  <a:cubicBezTo>
                    <a:pt x="56824" y="11609"/>
                    <a:pt x="56946" y="11365"/>
                    <a:pt x="56824" y="11244"/>
                  </a:cubicBezTo>
                  <a:cubicBezTo>
                    <a:pt x="56338" y="10636"/>
                    <a:pt x="55852" y="10089"/>
                    <a:pt x="55365" y="9542"/>
                  </a:cubicBezTo>
                  <a:cubicBezTo>
                    <a:pt x="55306" y="9498"/>
                    <a:pt x="55247" y="9479"/>
                    <a:pt x="55193" y="9479"/>
                  </a:cubicBezTo>
                  <a:close/>
                  <a:moveTo>
                    <a:pt x="6289" y="12966"/>
                  </a:moveTo>
                  <a:cubicBezTo>
                    <a:pt x="6230" y="12966"/>
                    <a:pt x="6174" y="12996"/>
                    <a:pt x="6138" y="13067"/>
                  </a:cubicBezTo>
                  <a:cubicBezTo>
                    <a:pt x="5652" y="13675"/>
                    <a:pt x="5288" y="14283"/>
                    <a:pt x="4923" y="14951"/>
                  </a:cubicBezTo>
                  <a:cubicBezTo>
                    <a:pt x="4801" y="15073"/>
                    <a:pt x="4862" y="15194"/>
                    <a:pt x="4984" y="15255"/>
                  </a:cubicBezTo>
                  <a:lnTo>
                    <a:pt x="5105" y="15255"/>
                  </a:lnTo>
                  <a:cubicBezTo>
                    <a:pt x="5166" y="15255"/>
                    <a:pt x="5227" y="15255"/>
                    <a:pt x="5288" y="15194"/>
                  </a:cubicBezTo>
                  <a:cubicBezTo>
                    <a:pt x="5652" y="14526"/>
                    <a:pt x="6078" y="13918"/>
                    <a:pt x="6503" y="13310"/>
                  </a:cubicBezTo>
                  <a:cubicBezTo>
                    <a:pt x="6589" y="13138"/>
                    <a:pt x="6432" y="12966"/>
                    <a:pt x="6289" y="12966"/>
                  </a:cubicBezTo>
                  <a:close/>
                  <a:moveTo>
                    <a:pt x="57977" y="12907"/>
                  </a:moveTo>
                  <a:cubicBezTo>
                    <a:pt x="57815" y="12907"/>
                    <a:pt x="57666" y="13093"/>
                    <a:pt x="57796" y="13310"/>
                  </a:cubicBezTo>
                  <a:cubicBezTo>
                    <a:pt x="58222" y="13857"/>
                    <a:pt x="58587" y="14526"/>
                    <a:pt x="59012" y="15133"/>
                  </a:cubicBezTo>
                  <a:cubicBezTo>
                    <a:pt x="59012" y="15194"/>
                    <a:pt x="59073" y="15255"/>
                    <a:pt x="59194" y="15255"/>
                  </a:cubicBezTo>
                  <a:lnTo>
                    <a:pt x="59316" y="15255"/>
                  </a:lnTo>
                  <a:cubicBezTo>
                    <a:pt x="59377" y="15133"/>
                    <a:pt x="59437" y="15012"/>
                    <a:pt x="59377" y="14890"/>
                  </a:cubicBezTo>
                  <a:cubicBezTo>
                    <a:pt x="59012" y="14283"/>
                    <a:pt x="58587" y="13614"/>
                    <a:pt x="58161" y="13006"/>
                  </a:cubicBezTo>
                  <a:cubicBezTo>
                    <a:pt x="58109" y="12937"/>
                    <a:pt x="58042" y="12907"/>
                    <a:pt x="57977" y="12907"/>
                  </a:cubicBezTo>
                  <a:close/>
                  <a:moveTo>
                    <a:pt x="60293" y="16781"/>
                  </a:moveTo>
                  <a:cubicBezTo>
                    <a:pt x="60153" y="16781"/>
                    <a:pt x="60005" y="16916"/>
                    <a:pt x="60045" y="17078"/>
                  </a:cubicBezTo>
                  <a:cubicBezTo>
                    <a:pt x="60410" y="17747"/>
                    <a:pt x="60714" y="18415"/>
                    <a:pt x="61017" y="19084"/>
                  </a:cubicBezTo>
                  <a:cubicBezTo>
                    <a:pt x="61078" y="19205"/>
                    <a:pt x="61139" y="19205"/>
                    <a:pt x="61261" y="19205"/>
                  </a:cubicBezTo>
                  <a:lnTo>
                    <a:pt x="61321" y="19205"/>
                  </a:lnTo>
                  <a:cubicBezTo>
                    <a:pt x="61443" y="19145"/>
                    <a:pt x="61504" y="19023"/>
                    <a:pt x="61443" y="18901"/>
                  </a:cubicBezTo>
                  <a:cubicBezTo>
                    <a:pt x="61139" y="18233"/>
                    <a:pt x="60835" y="17564"/>
                    <a:pt x="60471" y="16896"/>
                  </a:cubicBezTo>
                  <a:cubicBezTo>
                    <a:pt x="60430" y="16815"/>
                    <a:pt x="60362" y="16781"/>
                    <a:pt x="60293" y="16781"/>
                  </a:cubicBezTo>
                  <a:close/>
                  <a:moveTo>
                    <a:pt x="4033" y="16752"/>
                  </a:moveTo>
                  <a:cubicBezTo>
                    <a:pt x="3928" y="16752"/>
                    <a:pt x="3814" y="16820"/>
                    <a:pt x="3768" y="16957"/>
                  </a:cubicBezTo>
                  <a:cubicBezTo>
                    <a:pt x="3464" y="17625"/>
                    <a:pt x="3100" y="18294"/>
                    <a:pt x="2796" y="18962"/>
                  </a:cubicBezTo>
                  <a:cubicBezTo>
                    <a:pt x="2796" y="19084"/>
                    <a:pt x="2796" y="19205"/>
                    <a:pt x="2917" y="19266"/>
                  </a:cubicBezTo>
                  <a:lnTo>
                    <a:pt x="3039" y="19266"/>
                  </a:lnTo>
                  <a:cubicBezTo>
                    <a:pt x="3160" y="19266"/>
                    <a:pt x="3221" y="19205"/>
                    <a:pt x="3282" y="19084"/>
                  </a:cubicBezTo>
                  <a:cubicBezTo>
                    <a:pt x="3586" y="18415"/>
                    <a:pt x="3890" y="17747"/>
                    <a:pt x="4254" y="17078"/>
                  </a:cubicBezTo>
                  <a:cubicBezTo>
                    <a:pt x="4315" y="16957"/>
                    <a:pt x="4254" y="16835"/>
                    <a:pt x="4133" y="16774"/>
                  </a:cubicBezTo>
                  <a:cubicBezTo>
                    <a:pt x="4102" y="16759"/>
                    <a:pt x="4068" y="16752"/>
                    <a:pt x="4033" y="16752"/>
                  </a:cubicBezTo>
                  <a:close/>
                  <a:moveTo>
                    <a:pt x="2249" y="20846"/>
                  </a:moveTo>
                  <a:cubicBezTo>
                    <a:pt x="2127" y="20846"/>
                    <a:pt x="2006" y="20907"/>
                    <a:pt x="1945" y="21029"/>
                  </a:cubicBezTo>
                  <a:cubicBezTo>
                    <a:pt x="1702" y="21697"/>
                    <a:pt x="1459" y="22426"/>
                    <a:pt x="1216" y="23095"/>
                  </a:cubicBezTo>
                  <a:cubicBezTo>
                    <a:pt x="1155" y="23216"/>
                    <a:pt x="1216" y="23338"/>
                    <a:pt x="1337" y="23399"/>
                  </a:cubicBezTo>
                  <a:lnTo>
                    <a:pt x="1398" y="23399"/>
                  </a:lnTo>
                  <a:cubicBezTo>
                    <a:pt x="1520" y="23399"/>
                    <a:pt x="1580" y="23338"/>
                    <a:pt x="1641" y="23277"/>
                  </a:cubicBezTo>
                  <a:cubicBezTo>
                    <a:pt x="1884" y="22548"/>
                    <a:pt x="2127" y="21879"/>
                    <a:pt x="2370" y="21150"/>
                  </a:cubicBezTo>
                  <a:cubicBezTo>
                    <a:pt x="2431" y="21029"/>
                    <a:pt x="2370" y="20907"/>
                    <a:pt x="2249" y="20846"/>
                  </a:cubicBezTo>
                  <a:close/>
                  <a:moveTo>
                    <a:pt x="62116" y="20853"/>
                  </a:moveTo>
                  <a:cubicBezTo>
                    <a:pt x="61976" y="20853"/>
                    <a:pt x="61828" y="20988"/>
                    <a:pt x="61868" y="21150"/>
                  </a:cubicBezTo>
                  <a:cubicBezTo>
                    <a:pt x="62172" y="21819"/>
                    <a:pt x="62415" y="22548"/>
                    <a:pt x="62658" y="23277"/>
                  </a:cubicBezTo>
                  <a:cubicBezTo>
                    <a:pt x="62658" y="23338"/>
                    <a:pt x="62780" y="23399"/>
                    <a:pt x="62841" y="23399"/>
                  </a:cubicBezTo>
                  <a:lnTo>
                    <a:pt x="62901" y="23399"/>
                  </a:lnTo>
                  <a:cubicBezTo>
                    <a:pt x="63023" y="23338"/>
                    <a:pt x="63084" y="23216"/>
                    <a:pt x="63084" y="23095"/>
                  </a:cubicBezTo>
                  <a:cubicBezTo>
                    <a:pt x="62841" y="22366"/>
                    <a:pt x="62537" y="21697"/>
                    <a:pt x="62294" y="20968"/>
                  </a:cubicBezTo>
                  <a:cubicBezTo>
                    <a:pt x="62253" y="20887"/>
                    <a:pt x="62186" y="20853"/>
                    <a:pt x="62116" y="20853"/>
                  </a:cubicBezTo>
                  <a:close/>
                  <a:moveTo>
                    <a:pt x="851" y="25100"/>
                  </a:moveTo>
                  <a:cubicBezTo>
                    <a:pt x="729" y="25100"/>
                    <a:pt x="608" y="25161"/>
                    <a:pt x="547" y="25283"/>
                  </a:cubicBezTo>
                  <a:cubicBezTo>
                    <a:pt x="365" y="26012"/>
                    <a:pt x="183" y="26741"/>
                    <a:pt x="61" y="27471"/>
                  </a:cubicBezTo>
                  <a:cubicBezTo>
                    <a:pt x="0" y="27592"/>
                    <a:pt x="61" y="27714"/>
                    <a:pt x="243" y="27714"/>
                  </a:cubicBezTo>
                  <a:cubicBezTo>
                    <a:pt x="365" y="27714"/>
                    <a:pt x="486" y="27653"/>
                    <a:pt x="486" y="27531"/>
                  </a:cubicBezTo>
                  <a:cubicBezTo>
                    <a:pt x="608" y="26802"/>
                    <a:pt x="790" y="26073"/>
                    <a:pt x="1033" y="25404"/>
                  </a:cubicBezTo>
                  <a:cubicBezTo>
                    <a:pt x="1033" y="25283"/>
                    <a:pt x="973" y="25161"/>
                    <a:pt x="851" y="25100"/>
                  </a:cubicBezTo>
                  <a:close/>
                  <a:moveTo>
                    <a:pt x="63448" y="25040"/>
                  </a:moveTo>
                  <a:cubicBezTo>
                    <a:pt x="63327" y="25100"/>
                    <a:pt x="63266" y="25222"/>
                    <a:pt x="63266" y="25344"/>
                  </a:cubicBezTo>
                  <a:cubicBezTo>
                    <a:pt x="63448" y="26073"/>
                    <a:pt x="63631" y="26802"/>
                    <a:pt x="63813" y="27531"/>
                  </a:cubicBezTo>
                  <a:cubicBezTo>
                    <a:pt x="63813" y="27592"/>
                    <a:pt x="63935" y="27653"/>
                    <a:pt x="64056" y="27714"/>
                  </a:cubicBezTo>
                  <a:cubicBezTo>
                    <a:pt x="64178" y="27653"/>
                    <a:pt x="64299" y="27531"/>
                    <a:pt x="64239" y="27410"/>
                  </a:cubicBezTo>
                  <a:cubicBezTo>
                    <a:pt x="64117" y="26681"/>
                    <a:pt x="63935" y="26012"/>
                    <a:pt x="63692" y="25222"/>
                  </a:cubicBezTo>
                  <a:cubicBezTo>
                    <a:pt x="63692" y="25100"/>
                    <a:pt x="63570" y="25040"/>
                    <a:pt x="63448" y="250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 name="Google Shape;310;p32"/>
            <p:cNvSpPr/>
            <p:nvPr/>
          </p:nvSpPr>
          <p:spPr>
            <a:xfrm>
              <a:off x="3031300" y="3974225"/>
              <a:ext cx="16750" cy="39525"/>
            </a:xfrm>
            <a:custGeom>
              <a:avLst/>
              <a:gdLst/>
              <a:ahLst/>
              <a:cxnLst/>
              <a:rect l="l" t="t" r="r" b="b"/>
              <a:pathLst>
                <a:path w="670" h="1581" extrusionOk="0">
                  <a:moveTo>
                    <a:pt x="244" y="0"/>
                  </a:moveTo>
                  <a:cubicBezTo>
                    <a:pt x="122" y="0"/>
                    <a:pt x="1" y="122"/>
                    <a:pt x="62" y="243"/>
                  </a:cubicBezTo>
                  <a:cubicBezTo>
                    <a:pt x="183" y="973"/>
                    <a:pt x="183" y="1398"/>
                    <a:pt x="183" y="1398"/>
                  </a:cubicBezTo>
                  <a:cubicBezTo>
                    <a:pt x="183" y="1459"/>
                    <a:pt x="305" y="1580"/>
                    <a:pt x="426" y="1580"/>
                  </a:cubicBezTo>
                  <a:cubicBezTo>
                    <a:pt x="548" y="1580"/>
                    <a:pt x="669" y="1459"/>
                    <a:pt x="669" y="1337"/>
                  </a:cubicBezTo>
                  <a:cubicBezTo>
                    <a:pt x="669" y="1276"/>
                    <a:pt x="608" y="912"/>
                    <a:pt x="487" y="182"/>
                  </a:cubicBezTo>
                  <a:cubicBezTo>
                    <a:pt x="487" y="61"/>
                    <a:pt x="365" y="0"/>
                    <a:pt x="2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 name="Google Shape;311;p32"/>
            <p:cNvSpPr/>
            <p:nvPr/>
          </p:nvSpPr>
          <p:spPr>
            <a:xfrm>
              <a:off x="1385850" y="3962050"/>
              <a:ext cx="80550" cy="147425"/>
            </a:xfrm>
            <a:custGeom>
              <a:avLst/>
              <a:gdLst/>
              <a:ahLst/>
              <a:cxnLst/>
              <a:rect l="l" t="t" r="r" b="b"/>
              <a:pathLst>
                <a:path w="3222" h="5897" extrusionOk="0">
                  <a:moveTo>
                    <a:pt x="1580" y="1"/>
                  </a:moveTo>
                  <a:cubicBezTo>
                    <a:pt x="669" y="1"/>
                    <a:pt x="0" y="730"/>
                    <a:pt x="0" y="1642"/>
                  </a:cubicBezTo>
                  <a:lnTo>
                    <a:pt x="0" y="4255"/>
                  </a:lnTo>
                  <a:cubicBezTo>
                    <a:pt x="0" y="5167"/>
                    <a:pt x="669" y="5896"/>
                    <a:pt x="1580" y="5896"/>
                  </a:cubicBezTo>
                  <a:cubicBezTo>
                    <a:pt x="2492" y="5896"/>
                    <a:pt x="3221" y="5167"/>
                    <a:pt x="3221" y="4255"/>
                  </a:cubicBezTo>
                  <a:lnTo>
                    <a:pt x="3221" y="1642"/>
                  </a:lnTo>
                  <a:cubicBezTo>
                    <a:pt x="3221" y="730"/>
                    <a:pt x="2492" y="1"/>
                    <a:pt x="1580" y="1"/>
                  </a:cubicBez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 name="Google Shape;312;p32"/>
            <p:cNvSpPr/>
            <p:nvPr/>
          </p:nvSpPr>
          <p:spPr>
            <a:xfrm>
              <a:off x="1364575" y="4072975"/>
              <a:ext cx="124425" cy="153600"/>
            </a:xfrm>
            <a:custGeom>
              <a:avLst/>
              <a:gdLst/>
              <a:ahLst/>
              <a:cxnLst/>
              <a:rect l="l" t="t" r="r" b="b"/>
              <a:pathLst>
                <a:path w="4977" h="6144" extrusionOk="0">
                  <a:moveTo>
                    <a:pt x="3569" y="4192"/>
                  </a:moveTo>
                  <a:cubicBezTo>
                    <a:pt x="4119" y="4192"/>
                    <a:pt x="4119" y="5290"/>
                    <a:pt x="3569" y="5290"/>
                  </a:cubicBezTo>
                  <a:cubicBezTo>
                    <a:pt x="3555" y="5290"/>
                    <a:pt x="3540" y="5289"/>
                    <a:pt x="3525" y="5288"/>
                  </a:cubicBezTo>
                  <a:lnTo>
                    <a:pt x="1520" y="5288"/>
                  </a:lnTo>
                  <a:cubicBezTo>
                    <a:pt x="1505" y="5289"/>
                    <a:pt x="1491" y="5290"/>
                    <a:pt x="1476" y="5290"/>
                  </a:cubicBezTo>
                  <a:cubicBezTo>
                    <a:pt x="927" y="5290"/>
                    <a:pt x="927" y="4192"/>
                    <a:pt x="1476" y="4192"/>
                  </a:cubicBezTo>
                  <a:cubicBezTo>
                    <a:pt x="1491" y="4192"/>
                    <a:pt x="1505" y="4192"/>
                    <a:pt x="1520" y="4194"/>
                  </a:cubicBezTo>
                  <a:lnTo>
                    <a:pt x="3525" y="4194"/>
                  </a:lnTo>
                  <a:cubicBezTo>
                    <a:pt x="3540" y="4192"/>
                    <a:pt x="3555" y="4192"/>
                    <a:pt x="3569" y="4192"/>
                  </a:cubicBezTo>
                  <a:close/>
                  <a:moveTo>
                    <a:pt x="1763" y="0"/>
                  </a:moveTo>
                  <a:cubicBezTo>
                    <a:pt x="1337" y="0"/>
                    <a:pt x="1034" y="304"/>
                    <a:pt x="973" y="669"/>
                  </a:cubicBezTo>
                  <a:lnTo>
                    <a:pt x="122" y="5227"/>
                  </a:lnTo>
                  <a:cubicBezTo>
                    <a:pt x="0" y="5713"/>
                    <a:pt x="365" y="6139"/>
                    <a:pt x="851" y="6139"/>
                  </a:cubicBezTo>
                  <a:lnTo>
                    <a:pt x="4012" y="6139"/>
                  </a:lnTo>
                  <a:cubicBezTo>
                    <a:pt x="4043" y="6142"/>
                    <a:pt x="4074" y="6144"/>
                    <a:pt x="4104" y="6144"/>
                  </a:cubicBezTo>
                  <a:cubicBezTo>
                    <a:pt x="4605" y="6144"/>
                    <a:pt x="4977" y="5685"/>
                    <a:pt x="4862" y="5227"/>
                  </a:cubicBezTo>
                  <a:lnTo>
                    <a:pt x="4012" y="669"/>
                  </a:lnTo>
                  <a:cubicBezTo>
                    <a:pt x="3951" y="304"/>
                    <a:pt x="3647" y="0"/>
                    <a:pt x="32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 name="Google Shape;313;p32"/>
            <p:cNvSpPr/>
            <p:nvPr/>
          </p:nvSpPr>
          <p:spPr>
            <a:xfrm>
              <a:off x="1404075" y="4037275"/>
              <a:ext cx="47125" cy="44450"/>
            </a:xfrm>
            <a:custGeom>
              <a:avLst/>
              <a:gdLst/>
              <a:ahLst/>
              <a:cxnLst/>
              <a:rect l="l" t="t" r="r" b="b"/>
              <a:pathLst>
                <a:path w="1885" h="1778" extrusionOk="0">
                  <a:moveTo>
                    <a:pt x="943" y="0"/>
                  </a:moveTo>
                  <a:cubicBezTo>
                    <a:pt x="532" y="0"/>
                    <a:pt x="122" y="274"/>
                    <a:pt x="61" y="821"/>
                  </a:cubicBezTo>
                  <a:cubicBezTo>
                    <a:pt x="1" y="1459"/>
                    <a:pt x="472" y="1778"/>
                    <a:pt x="943" y="1778"/>
                  </a:cubicBezTo>
                  <a:cubicBezTo>
                    <a:pt x="1414" y="1778"/>
                    <a:pt x="1885" y="1459"/>
                    <a:pt x="1824" y="821"/>
                  </a:cubicBezTo>
                  <a:cubicBezTo>
                    <a:pt x="1763" y="274"/>
                    <a:pt x="1353" y="0"/>
                    <a:pt x="9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14" name="Google Shape;314;p32"/>
          <p:cNvGrpSpPr/>
          <p:nvPr/>
        </p:nvGrpSpPr>
        <p:grpSpPr>
          <a:xfrm rot="1892561">
            <a:off x="8566339" y="4182278"/>
            <a:ext cx="329065" cy="674040"/>
            <a:chOff x="5342250" y="1892700"/>
            <a:chExt cx="668525" cy="1368950"/>
          </a:xfrm>
        </p:grpSpPr>
        <p:sp>
          <p:nvSpPr>
            <p:cNvPr id="315" name="Google Shape;315;p32"/>
            <p:cNvSpPr/>
            <p:nvPr/>
          </p:nvSpPr>
          <p:spPr>
            <a:xfrm>
              <a:off x="5342250" y="1892700"/>
              <a:ext cx="668525" cy="1368950"/>
            </a:xfrm>
            <a:custGeom>
              <a:avLst/>
              <a:gdLst/>
              <a:ahLst/>
              <a:cxnLst/>
              <a:rect l="l" t="t" r="r" b="b"/>
              <a:pathLst>
                <a:path w="26741" h="54758" extrusionOk="0">
                  <a:moveTo>
                    <a:pt x="5045" y="0"/>
                  </a:moveTo>
                  <a:cubicBezTo>
                    <a:pt x="2249" y="0"/>
                    <a:pt x="0" y="2249"/>
                    <a:pt x="0" y="5045"/>
                  </a:cubicBezTo>
                  <a:lnTo>
                    <a:pt x="0" y="49714"/>
                  </a:lnTo>
                  <a:cubicBezTo>
                    <a:pt x="0" y="52509"/>
                    <a:pt x="2249" y="54758"/>
                    <a:pt x="5045" y="54758"/>
                  </a:cubicBezTo>
                  <a:lnTo>
                    <a:pt x="21697" y="54758"/>
                  </a:lnTo>
                  <a:cubicBezTo>
                    <a:pt x="24492" y="54758"/>
                    <a:pt x="26741" y="52509"/>
                    <a:pt x="26741" y="49714"/>
                  </a:cubicBezTo>
                  <a:lnTo>
                    <a:pt x="26741" y="5045"/>
                  </a:lnTo>
                  <a:cubicBezTo>
                    <a:pt x="26741" y="2249"/>
                    <a:pt x="24492" y="0"/>
                    <a:pt x="21697" y="0"/>
                  </a:cubicBez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 name="Google Shape;316;p32"/>
            <p:cNvSpPr/>
            <p:nvPr/>
          </p:nvSpPr>
          <p:spPr>
            <a:xfrm>
              <a:off x="5407575" y="1968675"/>
              <a:ext cx="259825" cy="259825"/>
            </a:xfrm>
            <a:custGeom>
              <a:avLst/>
              <a:gdLst/>
              <a:ahLst/>
              <a:cxnLst/>
              <a:rect l="l" t="t" r="r" b="b"/>
              <a:pathLst>
                <a:path w="10393" h="10393" extrusionOk="0">
                  <a:moveTo>
                    <a:pt x="5227" y="0"/>
                  </a:moveTo>
                  <a:cubicBezTo>
                    <a:pt x="2310" y="0"/>
                    <a:pt x="1" y="2370"/>
                    <a:pt x="1" y="5227"/>
                  </a:cubicBezTo>
                  <a:cubicBezTo>
                    <a:pt x="1" y="8083"/>
                    <a:pt x="2310" y="10392"/>
                    <a:pt x="5227" y="10392"/>
                  </a:cubicBezTo>
                  <a:cubicBezTo>
                    <a:pt x="8084" y="10392"/>
                    <a:pt x="10393" y="8083"/>
                    <a:pt x="10393" y="5227"/>
                  </a:cubicBezTo>
                  <a:cubicBezTo>
                    <a:pt x="10393" y="2370"/>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 name="Google Shape;317;p32"/>
            <p:cNvSpPr/>
            <p:nvPr/>
          </p:nvSpPr>
          <p:spPr>
            <a:xfrm>
              <a:off x="5445550" y="2006650"/>
              <a:ext cx="183875" cy="183875"/>
            </a:xfrm>
            <a:custGeom>
              <a:avLst/>
              <a:gdLst/>
              <a:ahLst/>
              <a:cxnLst/>
              <a:rect l="l" t="t" r="r" b="b"/>
              <a:pathLst>
                <a:path w="7355" h="7355" extrusionOk="0">
                  <a:moveTo>
                    <a:pt x="3708" y="0"/>
                  </a:moveTo>
                  <a:cubicBezTo>
                    <a:pt x="1642" y="0"/>
                    <a:pt x="1" y="1641"/>
                    <a:pt x="1" y="3708"/>
                  </a:cubicBezTo>
                  <a:cubicBezTo>
                    <a:pt x="1" y="5713"/>
                    <a:pt x="1642" y="7354"/>
                    <a:pt x="3708" y="7354"/>
                  </a:cubicBezTo>
                  <a:cubicBezTo>
                    <a:pt x="5714" y="7354"/>
                    <a:pt x="7355" y="5713"/>
                    <a:pt x="7355" y="3708"/>
                  </a:cubicBezTo>
                  <a:cubicBezTo>
                    <a:pt x="7355" y="1641"/>
                    <a:pt x="5714" y="0"/>
                    <a:pt x="37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 name="Google Shape;318;p32"/>
            <p:cNvSpPr/>
            <p:nvPr/>
          </p:nvSpPr>
          <p:spPr>
            <a:xfrm>
              <a:off x="5700800" y="1968675"/>
              <a:ext cx="259850" cy="259825"/>
            </a:xfrm>
            <a:custGeom>
              <a:avLst/>
              <a:gdLst/>
              <a:ahLst/>
              <a:cxnLst/>
              <a:rect l="l" t="t" r="r" b="b"/>
              <a:pathLst>
                <a:path w="10394" h="10393" extrusionOk="0">
                  <a:moveTo>
                    <a:pt x="5167" y="0"/>
                  </a:moveTo>
                  <a:cubicBezTo>
                    <a:pt x="2310" y="0"/>
                    <a:pt x="1" y="2370"/>
                    <a:pt x="1" y="5227"/>
                  </a:cubicBezTo>
                  <a:cubicBezTo>
                    <a:pt x="1" y="8083"/>
                    <a:pt x="2310" y="10392"/>
                    <a:pt x="5167" y="10392"/>
                  </a:cubicBezTo>
                  <a:cubicBezTo>
                    <a:pt x="8084" y="10392"/>
                    <a:pt x="10393" y="8083"/>
                    <a:pt x="10393" y="5227"/>
                  </a:cubicBezTo>
                  <a:cubicBezTo>
                    <a:pt x="10393" y="2370"/>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 name="Google Shape;319;p32"/>
            <p:cNvSpPr/>
            <p:nvPr/>
          </p:nvSpPr>
          <p:spPr>
            <a:xfrm>
              <a:off x="5738800" y="2006650"/>
              <a:ext cx="183850" cy="183875"/>
            </a:xfrm>
            <a:custGeom>
              <a:avLst/>
              <a:gdLst/>
              <a:ahLst/>
              <a:cxnLst/>
              <a:rect l="l" t="t" r="r" b="b"/>
              <a:pathLst>
                <a:path w="7354" h="7355" extrusionOk="0">
                  <a:moveTo>
                    <a:pt x="3647" y="0"/>
                  </a:moveTo>
                  <a:cubicBezTo>
                    <a:pt x="1641" y="0"/>
                    <a:pt x="0" y="1641"/>
                    <a:pt x="0" y="3708"/>
                  </a:cubicBezTo>
                  <a:cubicBezTo>
                    <a:pt x="0" y="5713"/>
                    <a:pt x="1641" y="7354"/>
                    <a:pt x="3647" y="7354"/>
                  </a:cubicBezTo>
                  <a:cubicBezTo>
                    <a:pt x="5713" y="7354"/>
                    <a:pt x="7354" y="5713"/>
                    <a:pt x="7354" y="3708"/>
                  </a:cubicBezTo>
                  <a:cubicBezTo>
                    <a:pt x="7354" y="1641"/>
                    <a:pt x="5713" y="0"/>
                    <a:pt x="3647" y="0"/>
                  </a:cubicBez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 name="Google Shape;320;p32"/>
            <p:cNvSpPr/>
            <p:nvPr/>
          </p:nvSpPr>
          <p:spPr>
            <a:xfrm>
              <a:off x="5407575" y="2289250"/>
              <a:ext cx="259825" cy="259825"/>
            </a:xfrm>
            <a:custGeom>
              <a:avLst/>
              <a:gdLst/>
              <a:ahLst/>
              <a:cxnLst/>
              <a:rect l="l" t="t" r="r" b="b"/>
              <a:pathLst>
                <a:path w="10393" h="10393" extrusionOk="0">
                  <a:moveTo>
                    <a:pt x="5227" y="0"/>
                  </a:moveTo>
                  <a:cubicBezTo>
                    <a:pt x="2310" y="0"/>
                    <a:pt x="1" y="2310"/>
                    <a:pt x="1" y="5166"/>
                  </a:cubicBezTo>
                  <a:cubicBezTo>
                    <a:pt x="1" y="8023"/>
                    <a:pt x="2310" y="10393"/>
                    <a:pt x="5227" y="10393"/>
                  </a:cubicBezTo>
                  <a:cubicBezTo>
                    <a:pt x="8084" y="10393"/>
                    <a:pt x="10393" y="8023"/>
                    <a:pt x="10393" y="5166"/>
                  </a:cubicBezTo>
                  <a:cubicBezTo>
                    <a:pt x="10393" y="2310"/>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 name="Google Shape;321;p32"/>
            <p:cNvSpPr/>
            <p:nvPr/>
          </p:nvSpPr>
          <p:spPr>
            <a:xfrm>
              <a:off x="5445550" y="2327225"/>
              <a:ext cx="183875" cy="183875"/>
            </a:xfrm>
            <a:custGeom>
              <a:avLst/>
              <a:gdLst/>
              <a:ahLst/>
              <a:cxnLst/>
              <a:rect l="l" t="t" r="r" b="b"/>
              <a:pathLst>
                <a:path w="7355" h="7355" extrusionOk="0">
                  <a:moveTo>
                    <a:pt x="3708" y="1"/>
                  </a:moveTo>
                  <a:cubicBezTo>
                    <a:pt x="1642" y="1"/>
                    <a:pt x="1" y="1642"/>
                    <a:pt x="1" y="3647"/>
                  </a:cubicBezTo>
                  <a:cubicBezTo>
                    <a:pt x="1" y="5653"/>
                    <a:pt x="1642" y="7354"/>
                    <a:pt x="3708" y="7354"/>
                  </a:cubicBezTo>
                  <a:cubicBezTo>
                    <a:pt x="5714" y="7354"/>
                    <a:pt x="7355" y="5653"/>
                    <a:pt x="7355" y="3647"/>
                  </a:cubicBezTo>
                  <a:cubicBezTo>
                    <a:pt x="7355" y="1642"/>
                    <a:pt x="5714" y="1"/>
                    <a:pt x="3708" y="1"/>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 name="Google Shape;322;p32"/>
            <p:cNvSpPr/>
            <p:nvPr/>
          </p:nvSpPr>
          <p:spPr>
            <a:xfrm>
              <a:off x="5700800" y="2289250"/>
              <a:ext cx="259850" cy="259825"/>
            </a:xfrm>
            <a:custGeom>
              <a:avLst/>
              <a:gdLst/>
              <a:ahLst/>
              <a:cxnLst/>
              <a:rect l="l" t="t" r="r" b="b"/>
              <a:pathLst>
                <a:path w="10394" h="10393" extrusionOk="0">
                  <a:moveTo>
                    <a:pt x="5167" y="0"/>
                  </a:moveTo>
                  <a:cubicBezTo>
                    <a:pt x="2310" y="0"/>
                    <a:pt x="1" y="2310"/>
                    <a:pt x="1" y="5166"/>
                  </a:cubicBezTo>
                  <a:cubicBezTo>
                    <a:pt x="1" y="8023"/>
                    <a:pt x="2310" y="10393"/>
                    <a:pt x="5167" y="10393"/>
                  </a:cubicBezTo>
                  <a:cubicBezTo>
                    <a:pt x="8084" y="10393"/>
                    <a:pt x="10393" y="8023"/>
                    <a:pt x="10393" y="5166"/>
                  </a:cubicBezTo>
                  <a:cubicBezTo>
                    <a:pt x="10393" y="2310"/>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 name="Google Shape;323;p32"/>
            <p:cNvSpPr/>
            <p:nvPr/>
          </p:nvSpPr>
          <p:spPr>
            <a:xfrm>
              <a:off x="5738800" y="2327225"/>
              <a:ext cx="183850" cy="183875"/>
            </a:xfrm>
            <a:custGeom>
              <a:avLst/>
              <a:gdLst/>
              <a:ahLst/>
              <a:cxnLst/>
              <a:rect l="l" t="t" r="r" b="b"/>
              <a:pathLst>
                <a:path w="7354" h="7355" extrusionOk="0">
                  <a:moveTo>
                    <a:pt x="3647" y="1"/>
                  </a:moveTo>
                  <a:cubicBezTo>
                    <a:pt x="1641" y="1"/>
                    <a:pt x="0" y="1642"/>
                    <a:pt x="0" y="3647"/>
                  </a:cubicBezTo>
                  <a:cubicBezTo>
                    <a:pt x="0" y="5653"/>
                    <a:pt x="1641" y="7354"/>
                    <a:pt x="3647" y="7354"/>
                  </a:cubicBezTo>
                  <a:cubicBezTo>
                    <a:pt x="5713" y="7354"/>
                    <a:pt x="7354" y="5653"/>
                    <a:pt x="7354" y="3647"/>
                  </a:cubicBezTo>
                  <a:cubicBezTo>
                    <a:pt x="7354" y="1642"/>
                    <a:pt x="5713" y="1"/>
                    <a:pt x="3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 name="Google Shape;324;p32"/>
            <p:cNvSpPr/>
            <p:nvPr/>
          </p:nvSpPr>
          <p:spPr>
            <a:xfrm>
              <a:off x="5407575" y="2608325"/>
              <a:ext cx="259825" cy="259825"/>
            </a:xfrm>
            <a:custGeom>
              <a:avLst/>
              <a:gdLst/>
              <a:ahLst/>
              <a:cxnLst/>
              <a:rect l="l" t="t" r="r" b="b"/>
              <a:pathLst>
                <a:path w="10393" h="10393" extrusionOk="0">
                  <a:moveTo>
                    <a:pt x="5227" y="0"/>
                  </a:moveTo>
                  <a:cubicBezTo>
                    <a:pt x="2310" y="0"/>
                    <a:pt x="1" y="2309"/>
                    <a:pt x="1" y="5166"/>
                  </a:cubicBezTo>
                  <a:cubicBezTo>
                    <a:pt x="1" y="8083"/>
                    <a:pt x="2310" y="10392"/>
                    <a:pt x="5227" y="10392"/>
                  </a:cubicBezTo>
                  <a:cubicBezTo>
                    <a:pt x="8084" y="10392"/>
                    <a:pt x="10393" y="8083"/>
                    <a:pt x="10393" y="5166"/>
                  </a:cubicBezTo>
                  <a:cubicBezTo>
                    <a:pt x="10393" y="2309"/>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 name="Google Shape;325;p32"/>
            <p:cNvSpPr/>
            <p:nvPr/>
          </p:nvSpPr>
          <p:spPr>
            <a:xfrm>
              <a:off x="5445550" y="2646300"/>
              <a:ext cx="183875" cy="183875"/>
            </a:xfrm>
            <a:custGeom>
              <a:avLst/>
              <a:gdLst/>
              <a:ahLst/>
              <a:cxnLst/>
              <a:rect l="l" t="t" r="r" b="b"/>
              <a:pathLst>
                <a:path w="7355" h="7355" extrusionOk="0">
                  <a:moveTo>
                    <a:pt x="3708" y="0"/>
                  </a:moveTo>
                  <a:cubicBezTo>
                    <a:pt x="1642" y="0"/>
                    <a:pt x="1" y="1641"/>
                    <a:pt x="1" y="3647"/>
                  </a:cubicBezTo>
                  <a:cubicBezTo>
                    <a:pt x="1" y="5713"/>
                    <a:pt x="1642" y="7354"/>
                    <a:pt x="3708" y="7354"/>
                  </a:cubicBezTo>
                  <a:cubicBezTo>
                    <a:pt x="5714" y="7354"/>
                    <a:pt x="7355" y="5713"/>
                    <a:pt x="7355" y="3647"/>
                  </a:cubicBezTo>
                  <a:cubicBezTo>
                    <a:pt x="7355" y="1641"/>
                    <a:pt x="5714" y="0"/>
                    <a:pt x="37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 name="Google Shape;326;p32"/>
            <p:cNvSpPr/>
            <p:nvPr/>
          </p:nvSpPr>
          <p:spPr>
            <a:xfrm>
              <a:off x="5700800" y="2608325"/>
              <a:ext cx="259850" cy="259825"/>
            </a:xfrm>
            <a:custGeom>
              <a:avLst/>
              <a:gdLst/>
              <a:ahLst/>
              <a:cxnLst/>
              <a:rect l="l" t="t" r="r" b="b"/>
              <a:pathLst>
                <a:path w="10394" h="10393" extrusionOk="0">
                  <a:moveTo>
                    <a:pt x="5167" y="0"/>
                  </a:moveTo>
                  <a:cubicBezTo>
                    <a:pt x="2310" y="0"/>
                    <a:pt x="1" y="2309"/>
                    <a:pt x="1" y="5166"/>
                  </a:cubicBezTo>
                  <a:cubicBezTo>
                    <a:pt x="1" y="8083"/>
                    <a:pt x="2310" y="10392"/>
                    <a:pt x="5167" y="10392"/>
                  </a:cubicBezTo>
                  <a:cubicBezTo>
                    <a:pt x="8084" y="10392"/>
                    <a:pt x="10393" y="8083"/>
                    <a:pt x="10393" y="5166"/>
                  </a:cubicBezTo>
                  <a:cubicBezTo>
                    <a:pt x="10393" y="2309"/>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 name="Google Shape;327;p32"/>
            <p:cNvSpPr/>
            <p:nvPr/>
          </p:nvSpPr>
          <p:spPr>
            <a:xfrm>
              <a:off x="5738800" y="2646300"/>
              <a:ext cx="183850" cy="183875"/>
            </a:xfrm>
            <a:custGeom>
              <a:avLst/>
              <a:gdLst/>
              <a:ahLst/>
              <a:cxnLst/>
              <a:rect l="l" t="t" r="r" b="b"/>
              <a:pathLst>
                <a:path w="7354" h="7355" extrusionOk="0">
                  <a:moveTo>
                    <a:pt x="3647" y="0"/>
                  </a:moveTo>
                  <a:cubicBezTo>
                    <a:pt x="1641" y="0"/>
                    <a:pt x="0" y="1641"/>
                    <a:pt x="0" y="3647"/>
                  </a:cubicBezTo>
                  <a:cubicBezTo>
                    <a:pt x="0" y="5713"/>
                    <a:pt x="1641" y="7354"/>
                    <a:pt x="3647" y="7354"/>
                  </a:cubicBezTo>
                  <a:cubicBezTo>
                    <a:pt x="5713" y="7354"/>
                    <a:pt x="7354" y="5713"/>
                    <a:pt x="7354" y="3647"/>
                  </a:cubicBezTo>
                  <a:cubicBezTo>
                    <a:pt x="7354" y="1641"/>
                    <a:pt x="5713" y="0"/>
                    <a:pt x="3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 name="Google Shape;328;p32"/>
            <p:cNvSpPr/>
            <p:nvPr/>
          </p:nvSpPr>
          <p:spPr>
            <a:xfrm>
              <a:off x="5398450" y="2927425"/>
              <a:ext cx="279600" cy="260125"/>
            </a:xfrm>
            <a:custGeom>
              <a:avLst/>
              <a:gdLst/>
              <a:ahLst/>
              <a:cxnLst/>
              <a:rect l="l" t="t" r="r" b="b"/>
              <a:pathLst>
                <a:path w="11184" h="10405" extrusionOk="0">
                  <a:moveTo>
                    <a:pt x="5526" y="1"/>
                  </a:moveTo>
                  <a:cubicBezTo>
                    <a:pt x="5268" y="1"/>
                    <a:pt x="5005" y="20"/>
                    <a:pt x="4741" y="59"/>
                  </a:cubicBezTo>
                  <a:cubicBezTo>
                    <a:pt x="1885" y="546"/>
                    <a:pt x="1" y="3220"/>
                    <a:pt x="426" y="6076"/>
                  </a:cubicBezTo>
                  <a:cubicBezTo>
                    <a:pt x="862" y="8582"/>
                    <a:pt x="3057" y="10405"/>
                    <a:pt x="5521" y="10405"/>
                  </a:cubicBezTo>
                  <a:cubicBezTo>
                    <a:pt x="5805" y="10405"/>
                    <a:pt x="6093" y="10381"/>
                    <a:pt x="6382" y="10330"/>
                  </a:cubicBezTo>
                  <a:cubicBezTo>
                    <a:pt x="9239" y="9905"/>
                    <a:pt x="11183" y="7231"/>
                    <a:pt x="10697" y="4374"/>
                  </a:cubicBezTo>
                  <a:cubicBezTo>
                    <a:pt x="10256" y="1837"/>
                    <a:pt x="8063" y="1"/>
                    <a:pt x="55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 name="Google Shape;329;p32"/>
            <p:cNvSpPr/>
            <p:nvPr/>
          </p:nvSpPr>
          <p:spPr>
            <a:xfrm>
              <a:off x="5433400" y="2965800"/>
              <a:ext cx="208175" cy="183850"/>
            </a:xfrm>
            <a:custGeom>
              <a:avLst/>
              <a:gdLst/>
              <a:ahLst/>
              <a:cxnLst/>
              <a:rect l="l" t="t" r="r" b="b"/>
              <a:pathLst>
                <a:path w="8327" h="7354" extrusionOk="0">
                  <a:moveTo>
                    <a:pt x="4180" y="1"/>
                  </a:moveTo>
                  <a:cubicBezTo>
                    <a:pt x="2742" y="1"/>
                    <a:pt x="1386" y="857"/>
                    <a:pt x="791" y="2232"/>
                  </a:cubicBezTo>
                  <a:cubicBezTo>
                    <a:pt x="1" y="4116"/>
                    <a:pt x="912" y="6304"/>
                    <a:pt x="2736" y="7094"/>
                  </a:cubicBezTo>
                  <a:cubicBezTo>
                    <a:pt x="3189" y="7269"/>
                    <a:pt x="3661" y="7353"/>
                    <a:pt x="4126" y="7353"/>
                  </a:cubicBezTo>
                  <a:cubicBezTo>
                    <a:pt x="5592" y="7353"/>
                    <a:pt x="6998" y="6518"/>
                    <a:pt x="7597" y="5088"/>
                  </a:cubicBezTo>
                  <a:cubicBezTo>
                    <a:pt x="8327" y="3204"/>
                    <a:pt x="7476" y="1077"/>
                    <a:pt x="5592" y="287"/>
                  </a:cubicBezTo>
                  <a:cubicBezTo>
                    <a:pt x="5128" y="92"/>
                    <a:pt x="4649" y="1"/>
                    <a:pt x="4180" y="1"/>
                  </a:cubicBezTo>
                  <a:close/>
                </a:path>
              </a:pathLst>
            </a:custGeom>
            <a:solidFill>
              <a:srgbClr val="54C7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 name="Google Shape;330;p32"/>
            <p:cNvSpPr/>
            <p:nvPr/>
          </p:nvSpPr>
          <p:spPr>
            <a:xfrm>
              <a:off x="5690175" y="2927425"/>
              <a:ext cx="279575" cy="260125"/>
            </a:xfrm>
            <a:custGeom>
              <a:avLst/>
              <a:gdLst/>
              <a:ahLst/>
              <a:cxnLst/>
              <a:rect l="l" t="t" r="r" b="b"/>
              <a:pathLst>
                <a:path w="11183" h="10405" extrusionOk="0">
                  <a:moveTo>
                    <a:pt x="5573" y="1"/>
                  </a:moveTo>
                  <a:cubicBezTo>
                    <a:pt x="5318" y="1"/>
                    <a:pt x="5060" y="20"/>
                    <a:pt x="4802" y="59"/>
                  </a:cubicBezTo>
                  <a:cubicBezTo>
                    <a:pt x="1945" y="546"/>
                    <a:pt x="1" y="3220"/>
                    <a:pt x="487" y="6076"/>
                  </a:cubicBezTo>
                  <a:cubicBezTo>
                    <a:pt x="868" y="8582"/>
                    <a:pt x="3057" y="10405"/>
                    <a:pt x="5564" y="10405"/>
                  </a:cubicBezTo>
                  <a:cubicBezTo>
                    <a:pt x="5853" y="10405"/>
                    <a:pt x="6147" y="10381"/>
                    <a:pt x="6443" y="10330"/>
                  </a:cubicBezTo>
                  <a:cubicBezTo>
                    <a:pt x="9238" y="9905"/>
                    <a:pt x="11183" y="7231"/>
                    <a:pt x="10758" y="4374"/>
                  </a:cubicBezTo>
                  <a:cubicBezTo>
                    <a:pt x="10316" y="1837"/>
                    <a:pt x="8073" y="1"/>
                    <a:pt x="55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 name="Google Shape;331;p32"/>
            <p:cNvSpPr/>
            <p:nvPr/>
          </p:nvSpPr>
          <p:spPr>
            <a:xfrm>
              <a:off x="5726650" y="2965800"/>
              <a:ext cx="208175" cy="183850"/>
            </a:xfrm>
            <a:custGeom>
              <a:avLst/>
              <a:gdLst/>
              <a:ahLst/>
              <a:cxnLst/>
              <a:rect l="l" t="t" r="r" b="b"/>
              <a:pathLst>
                <a:path w="8327" h="7354" extrusionOk="0">
                  <a:moveTo>
                    <a:pt x="4171" y="1"/>
                  </a:moveTo>
                  <a:cubicBezTo>
                    <a:pt x="2718" y="1"/>
                    <a:pt x="1340" y="857"/>
                    <a:pt x="790" y="2232"/>
                  </a:cubicBezTo>
                  <a:cubicBezTo>
                    <a:pt x="0" y="4116"/>
                    <a:pt x="851" y="6304"/>
                    <a:pt x="2735" y="7094"/>
                  </a:cubicBezTo>
                  <a:cubicBezTo>
                    <a:pt x="3189" y="7269"/>
                    <a:pt x="3656" y="7353"/>
                    <a:pt x="4116" y="7353"/>
                  </a:cubicBezTo>
                  <a:cubicBezTo>
                    <a:pt x="5566" y="7353"/>
                    <a:pt x="6936" y="6518"/>
                    <a:pt x="7536" y="5088"/>
                  </a:cubicBezTo>
                  <a:cubicBezTo>
                    <a:pt x="8326" y="3204"/>
                    <a:pt x="7475" y="1077"/>
                    <a:pt x="5591" y="287"/>
                  </a:cubicBezTo>
                  <a:cubicBezTo>
                    <a:pt x="5127" y="92"/>
                    <a:pt x="4645" y="1"/>
                    <a:pt x="41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2" name="Google Shape;332;p32"/>
          <p:cNvGrpSpPr/>
          <p:nvPr/>
        </p:nvGrpSpPr>
        <p:grpSpPr>
          <a:xfrm rot="978564">
            <a:off x="963531" y="4428009"/>
            <a:ext cx="858919" cy="496120"/>
            <a:chOff x="3265275" y="2122650"/>
            <a:chExt cx="1900750" cy="1098000"/>
          </a:xfrm>
        </p:grpSpPr>
        <p:sp>
          <p:nvSpPr>
            <p:cNvPr id="333" name="Google Shape;333;p32"/>
            <p:cNvSpPr/>
            <p:nvPr/>
          </p:nvSpPr>
          <p:spPr>
            <a:xfrm>
              <a:off x="3265275" y="2122650"/>
              <a:ext cx="594100" cy="842725"/>
            </a:xfrm>
            <a:custGeom>
              <a:avLst/>
              <a:gdLst/>
              <a:ahLst/>
              <a:cxnLst/>
              <a:rect l="l" t="t" r="r" b="b"/>
              <a:pathLst>
                <a:path w="23764" h="33709" extrusionOk="0">
                  <a:moveTo>
                    <a:pt x="7070" y="0"/>
                  </a:moveTo>
                  <a:cubicBezTo>
                    <a:pt x="6106" y="0"/>
                    <a:pt x="5144" y="260"/>
                    <a:pt x="4316" y="769"/>
                  </a:cubicBezTo>
                  <a:cubicBezTo>
                    <a:pt x="1520" y="2471"/>
                    <a:pt x="1" y="6361"/>
                    <a:pt x="183" y="11526"/>
                  </a:cubicBezTo>
                  <a:cubicBezTo>
                    <a:pt x="426" y="19123"/>
                    <a:pt x="2067" y="28969"/>
                    <a:pt x="8266" y="32433"/>
                  </a:cubicBezTo>
                  <a:cubicBezTo>
                    <a:pt x="9786" y="33284"/>
                    <a:pt x="11487" y="33709"/>
                    <a:pt x="13250" y="33709"/>
                  </a:cubicBezTo>
                  <a:cubicBezTo>
                    <a:pt x="16288" y="33709"/>
                    <a:pt x="19813" y="32554"/>
                    <a:pt x="23764" y="30245"/>
                  </a:cubicBezTo>
                  <a:lnTo>
                    <a:pt x="23277" y="29455"/>
                  </a:lnTo>
                  <a:cubicBezTo>
                    <a:pt x="19493" y="31634"/>
                    <a:pt x="16142" y="32730"/>
                    <a:pt x="13269" y="32730"/>
                  </a:cubicBezTo>
                  <a:cubicBezTo>
                    <a:pt x="11574" y="32730"/>
                    <a:pt x="10045" y="32349"/>
                    <a:pt x="8692" y="31582"/>
                  </a:cubicBezTo>
                  <a:cubicBezTo>
                    <a:pt x="5471" y="29819"/>
                    <a:pt x="1581" y="24836"/>
                    <a:pt x="1095" y="11405"/>
                  </a:cubicBezTo>
                  <a:cubicBezTo>
                    <a:pt x="973" y="6664"/>
                    <a:pt x="2310" y="3018"/>
                    <a:pt x="4802" y="1499"/>
                  </a:cubicBezTo>
                  <a:cubicBezTo>
                    <a:pt x="5508" y="1050"/>
                    <a:pt x="6315" y="821"/>
                    <a:pt x="7116" y="821"/>
                  </a:cubicBezTo>
                  <a:cubicBezTo>
                    <a:pt x="7834" y="821"/>
                    <a:pt x="8546" y="1004"/>
                    <a:pt x="9178" y="1377"/>
                  </a:cubicBezTo>
                  <a:cubicBezTo>
                    <a:pt x="11123" y="2532"/>
                    <a:pt x="12217" y="4902"/>
                    <a:pt x="12217" y="8001"/>
                  </a:cubicBezTo>
                  <a:cubicBezTo>
                    <a:pt x="12217" y="13532"/>
                    <a:pt x="13371" y="16996"/>
                    <a:pt x="15498" y="18333"/>
                  </a:cubicBezTo>
                  <a:cubicBezTo>
                    <a:pt x="16152" y="18675"/>
                    <a:pt x="16869" y="18842"/>
                    <a:pt x="17584" y="18842"/>
                  </a:cubicBezTo>
                  <a:cubicBezTo>
                    <a:pt x="18266" y="18842"/>
                    <a:pt x="18947" y="18690"/>
                    <a:pt x="19570" y="18394"/>
                  </a:cubicBezTo>
                  <a:lnTo>
                    <a:pt x="19145" y="17604"/>
                  </a:lnTo>
                  <a:cubicBezTo>
                    <a:pt x="18673" y="17840"/>
                    <a:pt x="18144" y="17961"/>
                    <a:pt x="17613" y="17961"/>
                  </a:cubicBezTo>
                  <a:cubicBezTo>
                    <a:pt x="17050" y="17961"/>
                    <a:pt x="16485" y="17825"/>
                    <a:pt x="15985" y="17543"/>
                  </a:cubicBezTo>
                  <a:cubicBezTo>
                    <a:pt x="14648" y="16814"/>
                    <a:pt x="13128" y="14504"/>
                    <a:pt x="13128" y="8062"/>
                  </a:cubicBezTo>
                  <a:cubicBezTo>
                    <a:pt x="13128" y="4598"/>
                    <a:pt x="11913" y="1924"/>
                    <a:pt x="9603" y="648"/>
                  </a:cubicBezTo>
                  <a:cubicBezTo>
                    <a:pt x="8823" y="214"/>
                    <a:pt x="7945" y="0"/>
                    <a:pt x="7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 name="Google Shape;334;p32"/>
            <p:cNvSpPr/>
            <p:nvPr/>
          </p:nvSpPr>
          <p:spPr>
            <a:xfrm>
              <a:off x="4573450" y="2124175"/>
              <a:ext cx="592575" cy="841350"/>
            </a:xfrm>
            <a:custGeom>
              <a:avLst/>
              <a:gdLst/>
              <a:ahLst/>
              <a:cxnLst/>
              <a:rect l="l" t="t" r="r" b="b"/>
              <a:pathLst>
                <a:path w="23703" h="33654" extrusionOk="0">
                  <a:moveTo>
                    <a:pt x="16633" y="0"/>
                  </a:moveTo>
                  <a:cubicBezTo>
                    <a:pt x="15758" y="0"/>
                    <a:pt x="14881" y="214"/>
                    <a:pt x="14100" y="648"/>
                  </a:cubicBezTo>
                  <a:cubicBezTo>
                    <a:pt x="11852" y="1924"/>
                    <a:pt x="10575" y="4598"/>
                    <a:pt x="10575" y="8062"/>
                  </a:cubicBezTo>
                  <a:cubicBezTo>
                    <a:pt x="10575" y="14504"/>
                    <a:pt x="8995" y="16813"/>
                    <a:pt x="7719" y="17543"/>
                  </a:cubicBezTo>
                  <a:cubicBezTo>
                    <a:pt x="7218" y="17824"/>
                    <a:pt x="6653" y="17961"/>
                    <a:pt x="6090" y="17961"/>
                  </a:cubicBezTo>
                  <a:cubicBezTo>
                    <a:pt x="5560" y="17961"/>
                    <a:pt x="5030" y="17839"/>
                    <a:pt x="4559" y="17604"/>
                  </a:cubicBezTo>
                  <a:lnTo>
                    <a:pt x="4133" y="18394"/>
                  </a:lnTo>
                  <a:cubicBezTo>
                    <a:pt x="4757" y="18721"/>
                    <a:pt x="5440" y="18888"/>
                    <a:pt x="6124" y="18888"/>
                  </a:cubicBezTo>
                  <a:cubicBezTo>
                    <a:pt x="6838" y="18888"/>
                    <a:pt x="7553" y="18705"/>
                    <a:pt x="8205" y="18333"/>
                  </a:cubicBezTo>
                  <a:cubicBezTo>
                    <a:pt x="10393" y="17057"/>
                    <a:pt x="11487" y="13592"/>
                    <a:pt x="11487" y="8062"/>
                  </a:cubicBezTo>
                  <a:cubicBezTo>
                    <a:pt x="11487" y="4962"/>
                    <a:pt x="12581" y="2532"/>
                    <a:pt x="14526" y="1438"/>
                  </a:cubicBezTo>
                  <a:cubicBezTo>
                    <a:pt x="15157" y="1064"/>
                    <a:pt x="15870" y="881"/>
                    <a:pt x="16587" y="881"/>
                  </a:cubicBezTo>
                  <a:cubicBezTo>
                    <a:pt x="17389" y="881"/>
                    <a:pt x="18196" y="1110"/>
                    <a:pt x="18901" y="1559"/>
                  </a:cubicBezTo>
                  <a:cubicBezTo>
                    <a:pt x="21454" y="3078"/>
                    <a:pt x="22791" y="6664"/>
                    <a:pt x="22609" y="11465"/>
                  </a:cubicBezTo>
                  <a:cubicBezTo>
                    <a:pt x="22183" y="24836"/>
                    <a:pt x="18233" y="29819"/>
                    <a:pt x="15012" y="31642"/>
                  </a:cubicBezTo>
                  <a:cubicBezTo>
                    <a:pt x="13656" y="32388"/>
                    <a:pt x="12132" y="32764"/>
                    <a:pt x="10440" y="32764"/>
                  </a:cubicBezTo>
                  <a:cubicBezTo>
                    <a:pt x="7581" y="32764"/>
                    <a:pt x="4243" y="31691"/>
                    <a:pt x="426" y="29515"/>
                  </a:cubicBezTo>
                  <a:lnTo>
                    <a:pt x="1" y="30305"/>
                  </a:lnTo>
                  <a:cubicBezTo>
                    <a:pt x="3890" y="32493"/>
                    <a:pt x="7415" y="33648"/>
                    <a:pt x="10454" y="33648"/>
                  </a:cubicBezTo>
                  <a:cubicBezTo>
                    <a:pt x="10564" y="33652"/>
                    <a:pt x="10675" y="33654"/>
                    <a:pt x="10785" y="33654"/>
                  </a:cubicBezTo>
                  <a:cubicBezTo>
                    <a:pt x="12429" y="33654"/>
                    <a:pt x="14013" y="33230"/>
                    <a:pt x="15437" y="32432"/>
                  </a:cubicBezTo>
                  <a:cubicBezTo>
                    <a:pt x="21697" y="28968"/>
                    <a:pt x="23277" y="19123"/>
                    <a:pt x="23520" y="11526"/>
                  </a:cubicBezTo>
                  <a:cubicBezTo>
                    <a:pt x="23702" y="6360"/>
                    <a:pt x="22183" y="2471"/>
                    <a:pt x="19388" y="769"/>
                  </a:cubicBezTo>
                  <a:cubicBezTo>
                    <a:pt x="18559" y="259"/>
                    <a:pt x="17597" y="0"/>
                    <a:pt x="166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 name="Google Shape;335;p32"/>
            <p:cNvSpPr/>
            <p:nvPr/>
          </p:nvSpPr>
          <p:spPr>
            <a:xfrm>
              <a:off x="3674000" y="2324200"/>
              <a:ext cx="1112175" cy="896450"/>
            </a:xfrm>
            <a:custGeom>
              <a:avLst/>
              <a:gdLst/>
              <a:ahLst/>
              <a:cxnLst/>
              <a:rect l="l" t="t" r="r" b="b"/>
              <a:pathLst>
                <a:path w="44487" h="35858" extrusionOk="0">
                  <a:moveTo>
                    <a:pt x="21514" y="0"/>
                  </a:moveTo>
                  <a:cubicBezTo>
                    <a:pt x="15558" y="0"/>
                    <a:pt x="2978" y="4619"/>
                    <a:pt x="1884" y="7232"/>
                  </a:cubicBezTo>
                  <a:cubicBezTo>
                    <a:pt x="243" y="11061"/>
                    <a:pt x="0" y="24006"/>
                    <a:pt x="1884" y="25343"/>
                  </a:cubicBezTo>
                  <a:cubicBezTo>
                    <a:pt x="3762" y="26736"/>
                    <a:pt x="18801" y="35857"/>
                    <a:pt x="21488" y="35857"/>
                  </a:cubicBezTo>
                  <a:cubicBezTo>
                    <a:pt x="21497" y="35857"/>
                    <a:pt x="21506" y="35857"/>
                    <a:pt x="21514" y="35857"/>
                  </a:cubicBezTo>
                  <a:cubicBezTo>
                    <a:pt x="23641" y="35796"/>
                    <a:pt x="36829" y="29780"/>
                    <a:pt x="41934" y="27409"/>
                  </a:cubicBezTo>
                  <a:cubicBezTo>
                    <a:pt x="43211" y="26802"/>
                    <a:pt x="44062" y="25586"/>
                    <a:pt x="44183" y="24249"/>
                  </a:cubicBezTo>
                  <a:cubicBezTo>
                    <a:pt x="44487" y="19630"/>
                    <a:pt x="44001" y="10028"/>
                    <a:pt x="43332" y="7962"/>
                  </a:cubicBezTo>
                  <a:cubicBezTo>
                    <a:pt x="42421" y="5227"/>
                    <a:pt x="27531" y="0"/>
                    <a:pt x="21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 name="Google Shape;336;p32"/>
            <p:cNvSpPr/>
            <p:nvPr/>
          </p:nvSpPr>
          <p:spPr>
            <a:xfrm>
              <a:off x="4211850" y="2324200"/>
              <a:ext cx="574325" cy="896450"/>
            </a:xfrm>
            <a:custGeom>
              <a:avLst/>
              <a:gdLst/>
              <a:ahLst/>
              <a:cxnLst/>
              <a:rect l="l" t="t" r="r" b="b"/>
              <a:pathLst>
                <a:path w="22973" h="35858" extrusionOk="0">
                  <a:moveTo>
                    <a:pt x="0" y="0"/>
                  </a:moveTo>
                  <a:lnTo>
                    <a:pt x="0" y="35857"/>
                  </a:lnTo>
                  <a:cubicBezTo>
                    <a:pt x="2127" y="35796"/>
                    <a:pt x="15315" y="29780"/>
                    <a:pt x="20420" y="27409"/>
                  </a:cubicBezTo>
                  <a:cubicBezTo>
                    <a:pt x="21697" y="26802"/>
                    <a:pt x="22548" y="25586"/>
                    <a:pt x="22669" y="24249"/>
                  </a:cubicBezTo>
                  <a:cubicBezTo>
                    <a:pt x="22973" y="19630"/>
                    <a:pt x="22487" y="10028"/>
                    <a:pt x="21818" y="7962"/>
                  </a:cubicBezTo>
                  <a:cubicBezTo>
                    <a:pt x="20907" y="5227"/>
                    <a:pt x="6017" y="0"/>
                    <a:pt x="0" y="0"/>
                  </a:cubicBezTo>
                  <a:close/>
                </a:path>
              </a:pathLst>
            </a:custGeom>
            <a:solidFill>
              <a:srgbClr val="54C7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 name="Google Shape;337;p32"/>
            <p:cNvSpPr/>
            <p:nvPr/>
          </p:nvSpPr>
          <p:spPr>
            <a:xfrm>
              <a:off x="3783375" y="2574875"/>
              <a:ext cx="919250" cy="69275"/>
            </a:xfrm>
            <a:custGeom>
              <a:avLst/>
              <a:gdLst/>
              <a:ahLst/>
              <a:cxnLst/>
              <a:rect l="l" t="t" r="r" b="b"/>
              <a:pathLst>
                <a:path w="36770" h="2771" extrusionOk="0">
                  <a:moveTo>
                    <a:pt x="36769" y="1"/>
                  </a:moveTo>
                  <a:cubicBezTo>
                    <a:pt x="31691" y="865"/>
                    <a:pt x="23864" y="1105"/>
                    <a:pt x="16735" y="1105"/>
                  </a:cubicBezTo>
                  <a:cubicBezTo>
                    <a:pt x="7823" y="1105"/>
                    <a:pt x="1" y="730"/>
                    <a:pt x="1" y="730"/>
                  </a:cubicBezTo>
                  <a:lnTo>
                    <a:pt x="1" y="730"/>
                  </a:lnTo>
                  <a:cubicBezTo>
                    <a:pt x="1" y="730"/>
                    <a:pt x="8728" y="2771"/>
                    <a:pt x="18991" y="2771"/>
                  </a:cubicBezTo>
                  <a:cubicBezTo>
                    <a:pt x="24863" y="2771"/>
                    <a:pt x="31239" y="2102"/>
                    <a:pt x="367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 name="Google Shape;338;p32"/>
            <p:cNvSpPr/>
            <p:nvPr/>
          </p:nvSpPr>
          <p:spPr>
            <a:xfrm>
              <a:off x="3783375" y="2796725"/>
              <a:ext cx="899500" cy="143225"/>
            </a:xfrm>
            <a:custGeom>
              <a:avLst/>
              <a:gdLst/>
              <a:ahLst/>
              <a:cxnLst/>
              <a:rect l="l" t="t" r="r" b="b"/>
              <a:pathLst>
                <a:path w="35980" h="5729" extrusionOk="0">
                  <a:moveTo>
                    <a:pt x="1" y="0"/>
                  </a:moveTo>
                  <a:cubicBezTo>
                    <a:pt x="2" y="0"/>
                    <a:pt x="8899" y="5729"/>
                    <a:pt x="20567" y="5729"/>
                  </a:cubicBezTo>
                  <a:cubicBezTo>
                    <a:pt x="25377" y="5729"/>
                    <a:pt x="30657" y="4755"/>
                    <a:pt x="35979" y="2006"/>
                  </a:cubicBezTo>
                  <a:lnTo>
                    <a:pt x="35979" y="2006"/>
                  </a:lnTo>
                  <a:cubicBezTo>
                    <a:pt x="31728" y="4080"/>
                    <a:pt x="27013" y="4824"/>
                    <a:pt x="22434" y="4824"/>
                  </a:cubicBezTo>
                  <a:cubicBezTo>
                    <a:pt x="10778" y="4824"/>
                    <a:pt x="2"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39" name="Google Shape;339;p32"/>
          <p:cNvSpPr txBox="1">
            <a:spLocks noGrp="1"/>
          </p:cNvSpPr>
          <p:nvPr>
            <p:ph type="ctrTitle"/>
          </p:nvPr>
        </p:nvSpPr>
        <p:spPr>
          <a:xfrm>
            <a:off x="899250" y="4128125"/>
            <a:ext cx="7345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Clr>
                <a:srgbClr val="434343"/>
              </a:buClr>
              <a:buSzPts val="4800"/>
              <a:buNone/>
              <a:defRPr sz="4800">
                <a:solidFill>
                  <a:srgbClr val="434343"/>
                </a:solidFill>
              </a:defRPr>
            </a:lvl2pPr>
            <a:lvl3pPr lvl="2" algn="ctr" rtl="0">
              <a:spcBef>
                <a:spcPts val="0"/>
              </a:spcBef>
              <a:spcAft>
                <a:spcPts val="0"/>
              </a:spcAft>
              <a:buClr>
                <a:srgbClr val="434343"/>
              </a:buClr>
              <a:buSzPts val="4800"/>
              <a:buNone/>
              <a:defRPr sz="4800">
                <a:solidFill>
                  <a:srgbClr val="434343"/>
                </a:solidFill>
              </a:defRPr>
            </a:lvl3pPr>
            <a:lvl4pPr lvl="3" algn="ctr" rtl="0">
              <a:spcBef>
                <a:spcPts val="0"/>
              </a:spcBef>
              <a:spcAft>
                <a:spcPts val="0"/>
              </a:spcAft>
              <a:buClr>
                <a:srgbClr val="434343"/>
              </a:buClr>
              <a:buSzPts val="4800"/>
              <a:buNone/>
              <a:defRPr sz="4800">
                <a:solidFill>
                  <a:srgbClr val="434343"/>
                </a:solidFill>
              </a:defRPr>
            </a:lvl4pPr>
            <a:lvl5pPr lvl="4" algn="ctr" rtl="0">
              <a:spcBef>
                <a:spcPts val="0"/>
              </a:spcBef>
              <a:spcAft>
                <a:spcPts val="0"/>
              </a:spcAft>
              <a:buClr>
                <a:srgbClr val="434343"/>
              </a:buClr>
              <a:buSzPts val="4800"/>
              <a:buNone/>
              <a:defRPr sz="4800">
                <a:solidFill>
                  <a:srgbClr val="434343"/>
                </a:solidFill>
              </a:defRPr>
            </a:lvl5pPr>
            <a:lvl6pPr lvl="5" algn="ctr" rtl="0">
              <a:spcBef>
                <a:spcPts val="0"/>
              </a:spcBef>
              <a:spcAft>
                <a:spcPts val="0"/>
              </a:spcAft>
              <a:buClr>
                <a:srgbClr val="434343"/>
              </a:buClr>
              <a:buSzPts val="4800"/>
              <a:buNone/>
              <a:defRPr sz="4800">
                <a:solidFill>
                  <a:srgbClr val="434343"/>
                </a:solidFill>
              </a:defRPr>
            </a:lvl6pPr>
            <a:lvl7pPr lvl="6" algn="ctr" rtl="0">
              <a:spcBef>
                <a:spcPts val="0"/>
              </a:spcBef>
              <a:spcAft>
                <a:spcPts val="0"/>
              </a:spcAft>
              <a:buClr>
                <a:srgbClr val="434343"/>
              </a:buClr>
              <a:buSzPts val="4800"/>
              <a:buNone/>
              <a:defRPr sz="4800">
                <a:solidFill>
                  <a:srgbClr val="434343"/>
                </a:solidFill>
              </a:defRPr>
            </a:lvl7pPr>
            <a:lvl8pPr lvl="7" algn="ctr" rtl="0">
              <a:spcBef>
                <a:spcPts val="0"/>
              </a:spcBef>
              <a:spcAft>
                <a:spcPts val="0"/>
              </a:spcAft>
              <a:buClr>
                <a:srgbClr val="434343"/>
              </a:buClr>
              <a:buSzPts val="4800"/>
              <a:buNone/>
              <a:defRPr sz="4800">
                <a:solidFill>
                  <a:srgbClr val="434343"/>
                </a:solidFill>
              </a:defRPr>
            </a:lvl8pPr>
            <a:lvl9pPr lvl="8" algn="ctr" rtl="0">
              <a:spcBef>
                <a:spcPts val="0"/>
              </a:spcBef>
              <a:spcAft>
                <a:spcPts val="0"/>
              </a:spcAft>
              <a:buClr>
                <a:srgbClr val="434343"/>
              </a:buClr>
              <a:buSzPts val="4800"/>
              <a:buNone/>
              <a:defRPr sz="4800">
                <a:solidFill>
                  <a:srgbClr val="434343"/>
                </a:solidFill>
              </a:defRPr>
            </a:lvl9pPr>
          </a:lstStyle>
          <a:p/>
        </p:txBody>
      </p:sp>
    </p:spTree>
  </p:cSld>
  <p:clrMapOvr>
    <a:masterClrMapping/>
  </p:clrMapOvr>
  <p:transition spd="slow">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CUSTOM_25_1">
    <p:spTree>
      <p:nvGrpSpPr>
        <p:cNvPr id="1" name="Shape 345"/>
        <p:cNvGrpSpPr/>
        <p:nvPr/>
      </p:nvGrpSpPr>
      <p:grpSpPr>
        <a:xfrm>
          <a:off x="0" y="0"/>
          <a:ext cx="0" cy="0"/>
          <a:chOff x="0" y="0"/>
          <a:chExt cx="0" cy="0"/>
        </a:xfrm>
      </p:grpSpPr>
      <p:pic>
        <p:nvPicPr>
          <p:cNvPr id="346" name="Google Shape;346;p34"/>
          <p:cNvPicPr preferRelativeResize="0"/>
          <p:nvPr/>
        </p:nvPicPr>
        <p:blipFill rotWithShape="1">
          <a:blip r:embed="rId2"/>
          <a:srcRect l="35119"/>
          <a:stretch>
            <a:fillRect/>
          </a:stretch>
        </p:blipFill>
        <p:spPr>
          <a:xfrm>
            <a:off x="0" y="0"/>
            <a:ext cx="4750851" cy="5143500"/>
          </a:xfrm>
          <a:prstGeom prst="rect">
            <a:avLst/>
          </a:prstGeom>
          <a:noFill/>
          <a:ln>
            <a:noFill/>
          </a:ln>
        </p:spPr>
      </p:pic>
      <p:sp>
        <p:nvSpPr>
          <p:cNvPr id="347" name="Google Shape;347;p34"/>
          <p:cNvSpPr txBox="1">
            <a:spLocks noGrp="1"/>
          </p:cNvSpPr>
          <p:nvPr>
            <p:ph type="subTitle" idx="1"/>
          </p:nvPr>
        </p:nvSpPr>
        <p:spPr>
          <a:xfrm>
            <a:off x="6202201" y="3429375"/>
            <a:ext cx="1953300" cy="408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
        <p:nvSpPr>
          <p:cNvPr id="348" name="Google Shape;348;p34"/>
          <p:cNvSpPr txBox="1">
            <a:spLocks noGrp="1"/>
          </p:cNvSpPr>
          <p:nvPr>
            <p:ph type="subTitle" idx="2"/>
          </p:nvPr>
        </p:nvSpPr>
        <p:spPr>
          <a:xfrm>
            <a:off x="6202201" y="3125050"/>
            <a:ext cx="1953300" cy="408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349" name="Google Shape;349;p34"/>
          <p:cNvSpPr txBox="1">
            <a:spLocks noGrp="1"/>
          </p:cNvSpPr>
          <p:nvPr>
            <p:ph type="ctrTitle"/>
          </p:nvPr>
        </p:nvSpPr>
        <p:spPr>
          <a:xfrm>
            <a:off x="612650" y="4128125"/>
            <a:ext cx="7918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Clr>
                <a:srgbClr val="434343"/>
              </a:buClr>
              <a:buSzPts val="4800"/>
              <a:buNone/>
              <a:defRPr sz="4800">
                <a:solidFill>
                  <a:srgbClr val="434343"/>
                </a:solidFill>
              </a:defRPr>
            </a:lvl2pPr>
            <a:lvl3pPr lvl="2" algn="ctr" rtl="0">
              <a:spcBef>
                <a:spcPts val="0"/>
              </a:spcBef>
              <a:spcAft>
                <a:spcPts val="0"/>
              </a:spcAft>
              <a:buClr>
                <a:srgbClr val="434343"/>
              </a:buClr>
              <a:buSzPts val="4800"/>
              <a:buNone/>
              <a:defRPr sz="4800">
                <a:solidFill>
                  <a:srgbClr val="434343"/>
                </a:solidFill>
              </a:defRPr>
            </a:lvl3pPr>
            <a:lvl4pPr lvl="3" algn="ctr" rtl="0">
              <a:spcBef>
                <a:spcPts val="0"/>
              </a:spcBef>
              <a:spcAft>
                <a:spcPts val="0"/>
              </a:spcAft>
              <a:buClr>
                <a:srgbClr val="434343"/>
              </a:buClr>
              <a:buSzPts val="4800"/>
              <a:buNone/>
              <a:defRPr sz="4800">
                <a:solidFill>
                  <a:srgbClr val="434343"/>
                </a:solidFill>
              </a:defRPr>
            </a:lvl4pPr>
            <a:lvl5pPr lvl="4" algn="ctr" rtl="0">
              <a:spcBef>
                <a:spcPts val="0"/>
              </a:spcBef>
              <a:spcAft>
                <a:spcPts val="0"/>
              </a:spcAft>
              <a:buClr>
                <a:srgbClr val="434343"/>
              </a:buClr>
              <a:buSzPts val="4800"/>
              <a:buNone/>
              <a:defRPr sz="4800">
                <a:solidFill>
                  <a:srgbClr val="434343"/>
                </a:solidFill>
              </a:defRPr>
            </a:lvl5pPr>
            <a:lvl6pPr lvl="5" algn="ctr" rtl="0">
              <a:spcBef>
                <a:spcPts val="0"/>
              </a:spcBef>
              <a:spcAft>
                <a:spcPts val="0"/>
              </a:spcAft>
              <a:buClr>
                <a:srgbClr val="434343"/>
              </a:buClr>
              <a:buSzPts val="4800"/>
              <a:buNone/>
              <a:defRPr sz="4800">
                <a:solidFill>
                  <a:srgbClr val="434343"/>
                </a:solidFill>
              </a:defRPr>
            </a:lvl6pPr>
            <a:lvl7pPr lvl="6" algn="ctr" rtl="0">
              <a:spcBef>
                <a:spcPts val="0"/>
              </a:spcBef>
              <a:spcAft>
                <a:spcPts val="0"/>
              </a:spcAft>
              <a:buClr>
                <a:srgbClr val="434343"/>
              </a:buClr>
              <a:buSzPts val="4800"/>
              <a:buNone/>
              <a:defRPr sz="4800">
                <a:solidFill>
                  <a:srgbClr val="434343"/>
                </a:solidFill>
              </a:defRPr>
            </a:lvl7pPr>
            <a:lvl8pPr lvl="7" algn="ctr" rtl="0">
              <a:spcBef>
                <a:spcPts val="0"/>
              </a:spcBef>
              <a:spcAft>
                <a:spcPts val="0"/>
              </a:spcAft>
              <a:buClr>
                <a:srgbClr val="434343"/>
              </a:buClr>
              <a:buSzPts val="4800"/>
              <a:buNone/>
              <a:defRPr sz="4800">
                <a:solidFill>
                  <a:srgbClr val="434343"/>
                </a:solidFill>
              </a:defRPr>
            </a:lvl8pPr>
            <a:lvl9pPr lvl="8" algn="ctr" rtl="0">
              <a:spcBef>
                <a:spcPts val="0"/>
              </a:spcBef>
              <a:spcAft>
                <a:spcPts val="0"/>
              </a:spcAft>
              <a:buClr>
                <a:srgbClr val="434343"/>
              </a:buClr>
              <a:buSzPts val="4800"/>
              <a:buNone/>
              <a:defRPr sz="4800">
                <a:solidFill>
                  <a:srgbClr val="434343"/>
                </a:solidFill>
              </a:defRPr>
            </a:lvl9pPr>
          </a:lstStyle>
          <a:p/>
        </p:txBody>
      </p:sp>
      <p:sp>
        <p:nvSpPr>
          <p:cNvPr id="350" name="Google Shape;350;p34"/>
          <p:cNvSpPr txBox="1">
            <a:spLocks noGrp="1"/>
          </p:cNvSpPr>
          <p:nvPr>
            <p:ph type="subTitle" idx="3"/>
          </p:nvPr>
        </p:nvSpPr>
        <p:spPr>
          <a:xfrm>
            <a:off x="6202201" y="2281300"/>
            <a:ext cx="1953300" cy="408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
        <p:nvSpPr>
          <p:cNvPr id="351" name="Google Shape;351;p34"/>
          <p:cNvSpPr txBox="1">
            <a:spLocks noGrp="1"/>
          </p:cNvSpPr>
          <p:nvPr>
            <p:ph type="subTitle" idx="4"/>
          </p:nvPr>
        </p:nvSpPr>
        <p:spPr>
          <a:xfrm>
            <a:off x="6202201" y="1976975"/>
            <a:ext cx="1953300" cy="408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352" name="Google Shape;352;p34"/>
          <p:cNvSpPr txBox="1">
            <a:spLocks noGrp="1"/>
          </p:cNvSpPr>
          <p:nvPr>
            <p:ph type="subTitle" idx="5"/>
          </p:nvPr>
        </p:nvSpPr>
        <p:spPr>
          <a:xfrm>
            <a:off x="6202201" y="1133225"/>
            <a:ext cx="1953300" cy="408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
        <p:nvSpPr>
          <p:cNvPr id="353" name="Google Shape;353;p34"/>
          <p:cNvSpPr txBox="1">
            <a:spLocks noGrp="1"/>
          </p:cNvSpPr>
          <p:nvPr>
            <p:ph type="subTitle" idx="6"/>
          </p:nvPr>
        </p:nvSpPr>
        <p:spPr>
          <a:xfrm>
            <a:off x="6202201" y="828900"/>
            <a:ext cx="1953300" cy="408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354" name="Google Shape;354;p34"/>
          <p:cNvSpPr txBox="1">
            <a:spLocks noGrp="1"/>
          </p:cNvSpPr>
          <p:nvPr>
            <p:ph type="subTitle" idx="7"/>
          </p:nvPr>
        </p:nvSpPr>
        <p:spPr>
          <a:xfrm>
            <a:off x="988425" y="3429375"/>
            <a:ext cx="1953300" cy="40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
        <p:nvSpPr>
          <p:cNvPr id="355" name="Google Shape;355;p34"/>
          <p:cNvSpPr txBox="1">
            <a:spLocks noGrp="1"/>
          </p:cNvSpPr>
          <p:nvPr>
            <p:ph type="subTitle" idx="8"/>
          </p:nvPr>
        </p:nvSpPr>
        <p:spPr>
          <a:xfrm>
            <a:off x="988424" y="3125050"/>
            <a:ext cx="1953300" cy="408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356" name="Google Shape;356;p34"/>
          <p:cNvSpPr txBox="1">
            <a:spLocks noGrp="1"/>
          </p:cNvSpPr>
          <p:nvPr>
            <p:ph type="subTitle" idx="9"/>
          </p:nvPr>
        </p:nvSpPr>
        <p:spPr>
          <a:xfrm>
            <a:off x="988425" y="2281300"/>
            <a:ext cx="1953300" cy="40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
        <p:nvSpPr>
          <p:cNvPr id="357" name="Google Shape;357;p34"/>
          <p:cNvSpPr txBox="1">
            <a:spLocks noGrp="1"/>
          </p:cNvSpPr>
          <p:nvPr>
            <p:ph type="subTitle" idx="13"/>
          </p:nvPr>
        </p:nvSpPr>
        <p:spPr>
          <a:xfrm>
            <a:off x="988424" y="1976975"/>
            <a:ext cx="1953300" cy="408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358" name="Google Shape;358;p34"/>
          <p:cNvSpPr txBox="1">
            <a:spLocks noGrp="1"/>
          </p:cNvSpPr>
          <p:nvPr>
            <p:ph type="subTitle" idx="14"/>
          </p:nvPr>
        </p:nvSpPr>
        <p:spPr>
          <a:xfrm>
            <a:off x="988425" y="1133225"/>
            <a:ext cx="1953300" cy="40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
        <p:nvSpPr>
          <p:cNvPr id="359" name="Google Shape;359;p34"/>
          <p:cNvSpPr txBox="1">
            <a:spLocks noGrp="1"/>
          </p:cNvSpPr>
          <p:nvPr>
            <p:ph type="subTitle" idx="15"/>
          </p:nvPr>
        </p:nvSpPr>
        <p:spPr>
          <a:xfrm>
            <a:off x="988424" y="828900"/>
            <a:ext cx="1953300" cy="408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Tree>
  </p:cSld>
  <p:clrMapOvr>
    <a:masterClrMapping/>
  </p:clrMapOvr>
  <p:transition spd="slow">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our columns 5">
  <p:cSld name="CUSTOM_24">
    <p:spTree>
      <p:nvGrpSpPr>
        <p:cNvPr id="1" name="Shape 364"/>
        <p:cNvGrpSpPr/>
        <p:nvPr/>
      </p:nvGrpSpPr>
      <p:grpSpPr>
        <a:xfrm>
          <a:off x="0" y="0"/>
          <a:ext cx="0" cy="0"/>
          <a:chOff x="0" y="0"/>
          <a:chExt cx="0" cy="0"/>
        </a:xfrm>
      </p:grpSpPr>
      <p:sp>
        <p:nvSpPr>
          <p:cNvPr id="365" name="Google Shape;365;p36"/>
          <p:cNvSpPr txBox="1">
            <a:spLocks noGrp="1"/>
          </p:cNvSpPr>
          <p:nvPr>
            <p:ph type="ctrTitle"/>
          </p:nvPr>
        </p:nvSpPr>
        <p:spPr>
          <a:xfrm>
            <a:off x="899250" y="4128125"/>
            <a:ext cx="7345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Clr>
                <a:srgbClr val="434343"/>
              </a:buClr>
              <a:buSzPts val="4800"/>
              <a:buNone/>
              <a:defRPr sz="4800">
                <a:solidFill>
                  <a:srgbClr val="434343"/>
                </a:solidFill>
              </a:defRPr>
            </a:lvl2pPr>
            <a:lvl3pPr lvl="2" algn="ctr" rtl="0">
              <a:spcBef>
                <a:spcPts val="0"/>
              </a:spcBef>
              <a:spcAft>
                <a:spcPts val="0"/>
              </a:spcAft>
              <a:buClr>
                <a:srgbClr val="434343"/>
              </a:buClr>
              <a:buSzPts val="4800"/>
              <a:buNone/>
              <a:defRPr sz="4800">
                <a:solidFill>
                  <a:srgbClr val="434343"/>
                </a:solidFill>
              </a:defRPr>
            </a:lvl3pPr>
            <a:lvl4pPr lvl="3" algn="ctr" rtl="0">
              <a:spcBef>
                <a:spcPts val="0"/>
              </a:spcBef>
              <a:spcAft>
                <a:spcPts val="0"/>
              </a:spcAft>
              <a:buClr>
                <a:srgbClr val="434343"/>
              </a:buClr>
              <a:buSzPts val="4800"/>
              <a:buNone/>
              <a:defRPr sz="4800">
                <a:solidFill>
                  <a:srgbClr val="434343"/>
                </a:solidFill>
              </a:defRPr>
            </a:lvl4pPr>
            <a:lvl5pPr lvl="4" algn="ctr" rtl="0">
              <a:spcBef>
                <a:spcPts val="0"/>
              </a:spcBef>
              <a:spcAft>
                <a:spcPts val="0"/>
              </a:spcAft>
              <a:buClr>
                <a:srgbClr val="434343"/>
              </a:buClr>
              <a:buSzPts val="4800"/>
              <a:buNone/>
              <a:defRPr sz="4800">
                <a:solidFill>
                  <a:srgbClr val="434343"/>
                </a:solidFill>
              </a:defRPr>
            </a:lvl5pPr>
            <a:lvl6pPr lvl="5" algn="ctr" rtl="0">
              <a:spcBef>
                <a:spcPts val="0"/>
              </a:spcBef>
              <a:spcAft>
                <a:spcPts val="0"/>
              </a:spcAft>
              <a:buClr>
                <a:srgbClr val="434343"/>
              </a:buClr>
              <a:buSzPts val="4800"/>
              <a:buNone/>
              <a:defRPr sz="4800">
                <a:solidFill>
                  <a:srgbClr val="434343"/>
                </a:solidFill>
              </a:defRPr>
            </a:lvl6pPr>
            <a:lvl7pPr lvl="6" algn="ctr" rtl="0">
              <a:spcBef>
                <a:spcPts val="0"/>
              </a:spcBef>
              <a:spcAft>
                <a:spcPts val="0"/>
              </a:spcAft>
              <a:buClr>
                <a:srgbClr val="434343"/>
              </a:buClr>
              <a:buSzPts val="4800"/>
              <a:buNone/>
              <a:defRPr sz="4800">
                <a:solidFill>
                  <a:srgbClr val="434343"/>
                </a:solidFill>
              </a:defRPr>
            </a:lvl7pPr>
            <a:lvl8pPr lvl="7" algn="ctr" rtl="0">
              <a:spcBef>
                <a:spcPts val="0"/>
              </a:spcBef>
              <a:spcAft>
                <a:spcPts val="0"/>
              </a:spcAft>
              <a:buClr>
                <a:srgbClr val="434343"/>
              </a:buClr>
              <a:buSzPts val="4800"/>
              <a:buNone/>
              <a:defRPr sz="4800">
                <a:solidFill>
                  <a:srgbClr val="434343"/>
                </a:solidFill>
              </a:defRPr>
            </a:lvl8pPr>
            <a:lvl9pPr lvl="8" algn="ctr" rtl="0">
              <a:spcBef>
                <a:spcPts val="0"/>
              </a:spcBef>
              <a:spcAft>
                <a:spcPts val="0"/>
              </a:spcAft>
              <a:buClr>
                <a:srgbClr val="434343"/>
              </a:buClr>
              <a:buSzPts val="4800"/>
              <a:buNone/>
              <a:defRPr sz="4800">
                <a:solidFill>
                  <a:srgbClr val="434343"/>
                </a:solidFill>
              </a:defRPr>
            </a:lvl9pPr>
          </a:lstStyle>
          <a:p/>
        </p:txBody>
      </p:sp>
      <p:sp>
        <p:nvSpPr>
          <p:cNvPr id="366" name="Google Shape;366;p36"/>
          <p:cNvSpPr txBox="1">
            <a:spLocks noGrp="1"/>
          </p:cNvSpPr>
          <p:nvPr>
            <p:ph type="subTitle" idx="1"/>
          </p:nvPr>
        </p:nvSpPr>
        <p:spPr>
          <a:xfrm>
            <a:off x="1232218" y="1560200"/>
            <a:ext cx="2226900" cy="796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100"/>
            </a:lvl2pPr>
            <a:lvl3pPr lvl="2" algn="ctr" rtl="0">
              <a:lnSpc>
                <a:spcPct val="100000"/>
              </a:lnSpc>
              <a:spcBef>
                <a:spcPts val="0"/>
              </a:spcBef>
              <a:spcAft>
                <a:spcPts val="0"/>
              </a:spcAft>
              <a:buSzPts val="1100"/>
              <a:buChar char="■"/>
              <a:defRPr sz="1100"/>
            </a:lvl3pPr>
            <a:lvl4pPr lvl="3" algn="ctr" rtl="0">
              <a:lnSpc>
                <a:spcPct val="100000"/>
              </a:lnSpc>
              <a:spcBef>
                <a:spcPts val="0"/>
              </a:spcBef>
              <a:spcAft>
                <a:spcPts val="0"/>
              </a:spcAft>
              <a:buSzPts val="1100"/>
              <a:buChar char="●"/>
              <a:defRPr sz="1100"/>
            </a:lvl4pPr>
            <a:lvl5pPr lvl="4" algn="ctr" rtl="0">
              <a:lnSpc>
                <a:spcPct val="100000"/>
              </a:lnSpc>
              <a:spcBef>
                <a:spcPts val="0"/>
              </a:spcBef>
              <a:spcAft>
                <a:spcPts val="0"/>
              </a:spcAft>
              <a:buSzPts val="1100"/>
              <a:buChar char="○"/>
              <a:defRPr sz="1100"/>
            </a:lvl5pPr>
            <a:lvl6pPr lvl="5" algn="ctr" rtl="0">
              <a:lnSpc>
                <a:spcPct val="100000"/>
              </a:lnSpc>
              <a:spcBef>
                <a:spcPts val="0"/>
              </a:spcBef>
              <a:spcAft>
                <a:spcPts val="0"/>
              </a:spcAft>
              <a:buSzPts val="1100"/>
              <a:buChar char="■"/>
              <a:defRPr sz="1100"/>
            </a:lvl6pPr>
            <a:lvl7pPr lvl="6" algn="ctr" rtl="0">
              <a:lnSpc>
                <a:spcPct val="100000"/>
              </a:lnSpc>
              <a:spcBef>
                <a:spcPts val="0"/>
              </a:spcBef>
              <a:spcAft>
                <a:spcPts val="0"/>
              </a:spcAft>
              <a:buSzPts val="1100"/>
              <a:buChar char="●"/>
              <a:defRPr sz="1100"/>
            </a:lvl7pPr>
            <a:lvl8pPr lvl="7" algn="ctr" rtl="0">
              <a:lnSpc>
                <a:spcPct val="100000"/>
              </a:lnSpc>
              <a:spcBef>
                <a:spcPts val="0"/>
              </a:spcBef>
              <a:spcAft>
                <a:spcPts val="0"/>
              </a:spcAft>
              <a:buSzPts val="1100"/>
              <a:buChar char="○"/>
              <a:defRPr sz="1100"/>
            </a:lvl8pPr>
            <a:lvl9pPr lvl="8" algn="ctr" rtl="0">
              <a:lnSpc>
                <a:spcPct val="100000"/>
              </a:lnSpc>
              <a:spcBef>
                <a:spcPts val="0"/>
              </a:spcBef>
              <a:spcAft>
                <a:spcPts val="0"/>
              </a:spcAft>
              <a:buSzPts val="1100"/>
              <a:buChar char="■"/>
              <a:defRPr sz="1100"/>
            </a:lvl9pPr>
          </a:lstStyle>
          <a:p/>
        </p:txBody>
      </p:sp>
      <p:sp>
        <p:nvSpPr>
          <p:cNvPr id="367" name="Google Shape;367;p36"/>
          <p:cNvSpPr txBox="1">
            <a:spLocks noGrp="1"/>
          </p:cNvSpPr>
          <p:nvPr>
            <p:ph type="subTitle" idx="2"/>
          </p:nvPr>
        </p:nvSpPr>
        <p:spPr>
          <a:xfrm>
            <a:off x="1232218" y="1254325"/>
            <a:ext cx="2226900" cy="408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368" name="Google Shape;368;p36"/>
          <p:cNvSpPr txBox="1">
            <a:spLocks noGrp="1"/>
          </p:cNvSpPr>
          <p:nvPr>
            <p:ph type="subTitle" idx="3"/>
          </p:nvPr>
        </p:nvSpPr>
        <p:spPr>
          <a:xfrm>
            <a:off x="5684888" y="1560193"/>
            <a:ext cx="2226900" cy="796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100"/>
            </a:lvl2pPr>
            <a:lvl3pPr lvl="2" algn="ctr" rtl="0">
              <a:lnSpc>
                <a:spcPct val="100000"/>
              </a:lnSpc>
              <a:spcBef>
                <a:spcPts val="0"/>
              </a:spcBef>
              <a:spcAft>
                <a:spcPts val="0"/>
              </a:spcAft>
              <a:buSzPts val="1100"/>
              <a:buChar char="■"/>
              <a:defRPr sz="1100"/>
            </a:lvl3pPr>
            <a:lvl4pPr lvl="3" algn="ctr" rtl="0">
              <a:lnSpc>
                <a:spcPct val="100000"/>
              </a:lnSpc>
              <a:spcBef>
                <a:spcPts val="0"/>
              </a:spcBef>
              <a:spcAft>
                <a:spcPts val="0"/>
              </a:spcAft>
              <a:buSzPts val="1100"/>
              <a:buChar char="●"/>
              <a:defRPr sz="1100"/>
            </a:lvl4pPr>
            <a:lvl5pPr lvl="4" algn="ctr" rtl="0">
              <a:lnSpc>
                <a:spcPct val="100000"/>
              </a:lnSpc>
              <a:spcBef>
                <a:spcPts val="0"/>
              </a:spcBef>
              <a:spcAft>
                <a:spcPts val="0"/>
              </a:spcAft>
              <a:buSzPts val="1100"/>
              <a:buChar char="○"/>
              <a:defRPr sz="1100"/>
            </a:lvl5pPr>
            <a:lvl6pPr lvl="5" algn="ctr" rtl="0">
              <a:lnSpc>
                <a:spcPct val="100000"/>
              </a:lnSpc>
              <a:spcBef>
                <a:spcPts val="0"/>
              </a:spcBef>
              <a:spcAft>
                <a:spcPts val="0"/>
              </a:spcAft>
              <a:buSzPts val="1100"/>
              <a:buChar char="■"/>
              <a:defRPr sz="1100"/>
            </a:lvl6pPr>
            <a:lvl7pPr lvl="6" algn="ctr" rtl="0">
              <a:lnSpc>
                <a:spcPct val="100000"/>
              </a:lnSpc>
              <a:spcBef>
                <a:spcPts val="0"/>
              </a:spcBef>
              <a:spcAft>
                <a:spcPts val="0"/>
              </a:spcAft>
              <a:buSzPts val="1100"/>
              <a:buChar char="●"/>
              <a:defRPr sz="1100"/>
            </a:lvl7pPr>
            <a:lvl8pPr lvl="7" algn="ctr" rtl="0">
              <a:lnSpc>
                <a:spcPct val="100000"/>
              </a:lnSpc>
              <a:spcBef>
                <a:spcPts val="0"/>
              </a:spcBef>
              <a:spcAft>
                <a:spcPts val="0"/>
              </a:spcAft>
              <a:buSzPts val="1100"/>
              <a:buChar char="○"/>
              <a:defRPr sz="1100"/>
            </a:lvl8pPr>
            <a:lvl9pPr lvl="8" algn="ctr" rtl="0">
              <a:lnSpc>
                <a:spcPct val="100000"/>
              </a:lnSpc>
              <a:spcBef>
                <a:spcPts val="0"/>
              </a:spcBef>
              <a:spcAft>
                <a:spcPts val="0"/>
              </a:spcAft>
              <a:buSzPts val="1100"/>
              <a:buChar char="■"/>
              <a:defRPr sz="1100"/>
            </a:lvl9pPr>
          </a:lstStyle>
          <a:p/>
        </p:txBody>
      </p:sp>
      <p:sp>
        <p:nvSpPr>
          <p:cNvPr id="369" name="Google Shape;369;p36"/>
          <p:cNvSpPr txBox="1">
            <a:spLocks noGrp="1"/>
          </p:cNvSpPr>
          <p:nvPr>
            <p:ph type="subTitle" idx="4"/>
          </p:nvPr>
        </p:nvSpPr>
        <p:spPr>
          <a:xfrm>
            <a:off x="5684888" y="1254325"/>
            <a:ext cx="2226900" cy="408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370" name="Google Shape;370;p36"/>
          <p:cNvSpPr txBox="1">
            <a:spLocks noGrp="1"/>
          </p:cNvSpPr>
          <p:nvPr>
            <p:ph type="subTitle" idx="5"/>
          </p:nvPr>
        </p:nvSpPr>
        <p:spPr>
          <a:xfrm>
            <a:off x="1232212" y="3051075"/>
            <a:ext cx="2226900" cy="796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100"/>
            </a:lvl2pPr>
            <a:lvl3pPr lvl="2" algn="ctr" rtl="0">
              <a:lnSpc>
                <a:spcPct val="100000"/>
              </a:lnSpc>
              <a:spcBef>
                <a:spcPts val="0"/>
              </a:spcBef>
              <a:spcAft>
                <a:spcPts val="0"/>
              </a:spcAft>
              <a:buSzPts val="1100"/>
              <a:buChar char="■"/>
              <a:defRPr sz="1100"/>
            </a:lvl3pPr>
            <a:lvl4pPr lvl="3" algn="ctr" rtl="0">
              <a:lnSpc>
                <a:spcPct val="100000"/>
              </a:lnSpc>
              <a:spcBef>
                <a:spcPts val="0"/>
              </a:spcBef>
              <a:spcAft>
                <a:spcPts val="0"/>
              </a:spcAft>
              <a:buSzPts val="1100"/>
              <a:buChar char="●"/>
              <a:defRPr sz="1100"/>
            </a:lvl4pPr>
            <a:lvl5pPr lvl="4" algn="ctr" rtl="0">
              <a:lnSpc>
                <a:spcPct val="100000"/>
              </a:lnSpc>
              <a:spcBef>
                <a:spcPts val="0"/>
              </a:spcBef>
              <a:spcAft>
                <a:spcPts val="0"/>
              </a:spcAft>
              <a:buSzPts val="1100"/>
              <a:buChar char="○"/>
              <a:defRPr sz="1100"/>
            </a:lvl5pPr>
            <a:lvl6pPr lvl="5" algn="ctr" rtl="0">
              <a:lnSpc>
                <a:spcPct val="100000"/>
              </a:lnSpc>
              <a:spcBef>
                <a:spcPts val="0"/>
              </a:spcBef>
              <a:spcAft>
                <a:spcPts val="0"/>
              </a:spcAft>
              <a:buSzPts val="1100"/>
              <a:buChar char="■"/>
              <a:defRPr sz="1100"/>
            </a:lvl6pPr>
            <a:lvl7pPr lvl="6" algn="ctr" rtl="0">
              <a:lnSpc>
                <a:spcPct val="100000"/>
              </a:lnSpc>
              <a:spcBef>
                <a:spcPts val="0"/>
              </a:spcBef>
              <a:spcAft>
                <a:spcPts val="0"/>
              </a:spcAft>
              <a:buSzPts val="1100"/>
              <a:buChar char="●"/>
              <a:defRPr sz="1100"/>
            </a:lvl7pPr>
            <a:lvl8pPr lvl="7" algn="ctr" rtl="0">
              <a:lnSpc>
                <a:spcPct val="100000"/>
              </a:lnSpc>
              <a:spcBef>
                <a:spcPts val="0"/>
              </a:spcBef>
              <a:spcAft>
                <a:spcPts val="0"/>
              </a:spcAft>
              <a:buSzPts val="1100"/>
              <a:buChar char="○"/>
              <a:defRPr sz="1100"/>
            </a:lvl8pPr>
            <a:lvl9pPr lvl="8" algn="ctr" rtl="0">
              <a:lnSpc>
                <a:spcPct val="100000"/>
              </a:lnSpc>
              <a:spcBef>
                <a:spcPts val="0"/>
              </a:spcBef>
              <a:spcAft>
                <a:spcPts val="0"/>
              </a:spcAft>
              <a:buSzPts val="1100"/>
              <a:buChar char="■"/>
              <a:defRPr sz="1100"/>
            </a:lvl9pPr>
          </a:lstStyle>
          <a:p/>
        </p:txBody>
      </p:sp>
      <p:sp>
        <p:nvSpPr>
          <p:cNvPr id="371" name="Google Shape;371;p36"/>
          <p:cNvSpPr txBox="1">
            <a:spLocks noGrp="1"/>
          </p:cNvSpPr>
          <p:nvPr>
            <p:ph type="subTitle" idx="6"/>
          </p:nvPr>
        </p:nvSpPr>
        <p:spPr>
          <a:xfrm>
            <a:off x="1232212" y="2745175"/>
            <a:ext cx="2226900" cy="408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pic>
        <p:nvPicPr>
          <p:cNvPr id="372" name="Google Shape;372;p36"/>
          <p:cNvPicPr preferRelativeResize="0"/>
          <p:nvPr/>
        </p:nvPicPr>
        <p:blipFill rotWithShape="1">
          <a:blip r:embed="rId2"/>
          <a:srcRect l="13058" t="14965" b="58884"/>
          <a:stretch>
            <a:fillRect/>
          </a:stretch>
        </p:blipFill>
        <p:spPr>
          <a:xfrm rot="10800000" flipH="1">
            <a:off x="1137288" y="1"/>
            <a:ext cx="6869420" cy="1162198"/>
          </a:xfrm>
          <a:prstGeom prst="rect">
            <a:avLst/>
          </a:prstGeom>
          <a:noFill/>
          <a:ln>
            <a:noFill/>
          </a:ln>
        </p:spPr>
      </p:pic>
      <p:sp>
        <p:nvSpPr>
          <p:cNvPr id="373" name="Google Shape;373;p36"/>
          <p:cNvSpPr txBox="1">
            <a:spLocks noGrp="1"/>
          </p:cNvSpPr>
          <p:nvPr>
            <p:ph type="subTitle" idx="7"/>
          </p:nvPr>
        </p:nvSpPr>
        <p:spPr>
          <a:xfrm>
            <a:off x="5684887" y="3051075"/>
            <a:ext cx="2226900" cy="796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100"/>
            </a:lvl2pPr>
            <a:lvl3pPr lvl="2" algn="ctr" rtl="0">
              <a:lnSpc>
                <a:spcPct val="100000"/>
              </a:lnSpc>
              <a:spcBef>
                <a:spcPts val="0"/>
              </a:spcBef>
              <a:spcAft>
                <a:spcPts val="0"/>
              </a:spcAft>
              <a:buSzPts val="1100"/>
              <a:buChar char="■"/>
              <a:defRPr sz="1100"/>
            </a:lvl3pPr>
            <a:lvl4pPr lvl="3" algn="ctr" rtl="0">
              <a:lnSpc>
                <a:spcPct val="100000"/>
              </a:lnSpc>
              <a:spcBef>
                <a:spcPts val="0"/>
              </a:spcBef>
              <a:spcAft>
                <a:spcPts val="0"/>
              </a:spcAft>
              <a:buSzPts val="1100"/>
              <a:buChar char="●"/>
              <a:defRPr sz="1100"/>
            </a:lvl4pPr>
            <a:lvl5pPr lvl="4" algn="ctr" rtl="0">
              <a:lnSpc>
                <a:spcPct val="100000"/>
              </a:lnSpc>
              <a:spcBef>
                <a:spcPts val="0"/>
              </a:spcBef>
              <a:spcAft>
                <a:spcPts val="0"/>
              </a:spcAft>
              <a:buSzPts val="1100"/>
              <a:buChar char="○"/>
              <a:defRPr sz="1100"/>
            </a:lvl5pPr>
            <a:lvl6pPr lvl="5" algn="ctr" rtl="0">
              <a:lnSpc>
                <a:spcPct val="100000"/>
              </a:lnSpc>
              <a:spcBef>
                <a:spcPts val="0"/>
              </a:spcBef>
              <a:spcAft>
                <a:spcPts val="0"/>
              </a:spcAft>
              <a:buSzPts val="1100"/>
              <a:buChar char="■"/>
              <a:defRPr sz="1100"/>
            </a:lvl6pPr>
            <a:lvl7pPr lvl="6" algn="ctr" rtl="0">
              <a:lnSpc>
                <a:spcPct val="100000"/>
              </a:lnSpc>
              <a:spcBef>
                <a:spcPts val="0"/>
              </a:spcBef>
              <a:spcAft>
                <a:spcPts val="0"/>
              </a:spcAft>
              <a:buSzPts val="1100"/>
              <a:buChar char="●"/>
              <a:defRPr sz="1100"/>
            </a:lvl7pPr>
            <a:lvl8pPr lvl="7" algn="ctr" rtl="0">
              <a:lnSpc>
                <a:spcPct val="100000"/>
              </a:lnSpc>
              <a:spcBef>
                <a:spcPts val="0"/>
              </a:spcBef>
              <a:spcAft>
                <a:spcPts val="0"/>
              </a:spcAft>
              <a:buSzPts val="1100"/>
              <a:buChar char="○"/>
              <a:defRPr sz="1100"/>
            </a:lvl8pPr>
            <a:lvl9pPr lvl="8" algn="ctr" rtl="0">
              <a:lnSpc>
                <a:spcPct val="100000"/>
              </a:lnSpc>
              <a:spcBef>
                <a:spcPts val="0"/>
              </a:spcBef>
              <a:spcAft>
                <a:spcPts val="0"/>
              </a:spcAft>
              <a:buSzPts val="1100"/>
              <a:buChar char="■"/>
              <a:defRPr sz="1100"/>
            </a:lvl9pPr>
          </a:lstStyle>
          <a:p/>
        </p:txBody>
      </p:sp>
      <p:sp>
        <p:nvSpPr>
          <p:cNvPr id="374" name="Google Shape;374;p36"/>
          <p:cNvSpPr txBox="1">
            <a:spLocks noGrp="1"/>
          </p:cNvSpPr>
          <p:nvPr>
            <p:ph type="subTitle" idx="8"/>
          </p:nvPr>
        </p:nvSpPr>
        <p:spPr>
          <a:xfrm>
            <a:off x="5684887" y="2745175"/>
            <a:ext cx="2226900" cy="408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grpSp>
        <p:nvGrpSpPr>
          <p:cNvPr id="375" name="Google Shape;375;p36"/>
          <p:cNvGrpSpPr/>
          <p:nvPr/>
        </p:nvGrpSpPr>
        <p:grpSpPr>
          <a:xfrm rot="-5400000">
            <a:off x="7949447" y="3638719"/>
            <a:ext cx="1614954" cy="1463198"/>
            <a:chOff x="2901036" y="2896802"/>
            <a:chExt cx="1154033" cy="1045589"/>
          </a:xfrm>
        </p:grpSpPr>
        <p:sp>
          <p:nvSpPr>
            <p:cNvPr id="376" name="Google Shape;376;p36"/>
            <p:cNvSpPr/>
            <p:nvPr/>
          </p:nvSpPr>
          <p:spPr>
            <a:xfrm rot="7514404">
              <a:off x="3116934" y="2991793"/>
              <a:ext cx="675735" cy="855607"/>
            </a:xfrm>
            <a:custGeom>
              <a:avLst/>
              <a:gdLst/>
              <a:ahLst/>
              <a:cxnLst/>
              <a:rect l="l" t="t" r="r" b="b"/>
              <a:pathLst>
                <a:path w="26256" h="33245" extrusionOk="0">
                  <a:moveTo>
                    <a:pt x="4012" y="1"/>
                  </a:moveTo>
                  <a:lnTo>
                    <a:pt x="1" y="2979"/>
                  </a:lnTo>
                  <a:lnTo>
                    <a:pt x="22244" y="33244"/>
                  </a:lnTo>
                  <a:lnTo>
                    <a:pt x="26255" y="30266"/>
                  </a:lnTo>
                  <a:lnTo>
                    <a:pt x="40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 name="Google Shape;377;p36"/>
            <p:cNvSpPr/>
            <p:nvPr/>
          </p:nvSpPr>
          <p:spPr>
            <a:xfrm rot="7514404">
              <a:off x="3905792" y="3353273"/>
              <a:ext cx="120446" cy="132980"/>
            </a:xfrm>
            <a:custGeom>
              <a:avLst/>
              <a:gdLst/>
              <a:ahLst/>
              <a:cxnLst/>
              <a:rect l="l" t="t" r="r" b="b"/>
              <a:pathLst>
                <a:path w="4680" h="5167" extrusionOk="0">
                  <a:moveTo>
                    <a:pt x="0" y="1"/>
                  </a:moveTo>
                  <a:lnTo>
                    <a:pt x="365" y="2736"/>
                  </a:lnTo>
                  <a:lnTo>
                    <a:pt x="669" y="5167"/>
                  </a:lnTo>
                  <a:cubicBezTo>
                    <a:pt x="2310" y="4681"/>
                    <a:pt x="3768" y="3647"/>
                    <a:pt x="4680" y="2189"/>
                  </a:cubicBezTo>
                  <a:lnTo>
                    <a:pt x="2553" y="1156"/>
                  </a:lnTo>
                  <a:lnTo>
                    <a:pt x="0" y="1"/>
                  </a:lnTo>
                  <a:close/>
                </a:path>
              </a:pathLst>
            </a:custGeom>
            <a:solidFill>
              <a:srgbClr val="F8C0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 name="Google Shape;378;p36"/>
            <p:cNvSpPr/>
            <p:nvPr/>
          </p:nvSpPr>
          <p:spPr>
            <a:xfrm rot="7514404">
              <a:off x="2912085" y="3387275"/>
              <a:ext cx="109508" cy="83772"/>
            </a:xfrm>
            <a:custGeom>
              <a:avLst/>
              <a:gdLst/>
              <a:ahLst/>
              <a:cxnLst/>
              <a:rect l="l" t="t" r="r" b="b"/>
              <a:pathLst>
                <a:path w="4255" h="3255" extrusionOk="0">
                  <a:moveTo>
                    <a:pt x="4011" y="0"/>
                  </a:moveTo>
                  <a:lnTo>
                    <a:pt x="0" y="2978"/>
                  </a:lnTo>
                  <a:cubicBezTo>
                    <a:pt x="0" y="2978"/>
                    <a:pt x="645" y="3255"/>
                    <a:pt x="1438" y="3255"/>
                  </a:cubicBezTo>
                  <a:cubicBezTo>
                    <a:pt x="1933" y="3255"/>
                    <a:pt x="2487" y="3147"/>
                    <a:pt x="2978" y="2796"/>
                  </a:cubicBezTo>
                  <a:cubicBezTo>
                    <a:pt x="4254" y="1884"/>
                    <a:pt x="4011" y="1"/>
                    <a:pt x="4011" y="0"/>
                  </a:cubicBezTo>
                  <a:close/>
                </a:path>
              </a:pathLst>
            </a:custGeom>
            <a:solidFill>
              <a:srgbClr val="F8C0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 name="Google Shape;379;p36"/>
            <p:cNvSpPr/>
            <p:nvPr/>
          </p:nvSpPr>
          <p:spPr>
            <a:xfrm rot="7514404">
              <a:off x="3976364" y="3380858"/>
              <a:ext cx="64161" cy="68845"/>
            </a:xfrm>
            <a:custGeom>
              <a:avLst/>
              <a:gdLst/>
              <a:ahLst/>
              <a:cxnLst/>
              <a:rect l="l" t="t" r="r" b="b"/>
              <a:pathLst>
                <a:path w="2493" h="2675" extrusionOk="0">
                  <a:moveTo>
                    <a:pt x="0" y="1"/>
                  </a:moveTo>
                  <a:lnTo>
                    <a:pt x="365" y="2675"/>
                  </a:lnTo>
                  <a:cubicBezTo>
                    <a:pt x="1277" y="2553"/>
                    <a:pt x="2067" y="2006"/>
                    <a:pt x="2492" y="1156"/>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80" name="Google Shape;380;p36"/>
          <p:cNvGrpSpPr/>
          <p:nvPr/>
        </p:nvGrpSpPr>
        <p:grpSpPr>
          <a:xfrm rot="-4994195">
            <a:off x="7682441" y="3412973"/>
            <a:ext cx="1583971" cy="1517502"/>
            <a:chOff x="3225951" y="2457618"/>
            <a:chExt cx="1131943" cy="1084443"/>
          </a:xfrm>
        </p:grpSpPr>
        <p:sp>
          <p:nvSpPr>
            <p:cNvPr id="381" name="Google Shape;381;p36"/>
            <p:cNvSpPr/>
            <p:nvPr/>
          </p:nvSpPr>
          <p:spPr>
            <a:xfrm rot="7514404">
              <a:off x="3369478" y="2629132"/>
              <a:ext cx="803980" cy="741415"/>
            </a:xfrm>
            <a:custGeom>
              <a:avLst/>
              <a:gdLst/>
              <a:ahLst/>
              <a:cxnLst/>
              <a:rect l="l" t="t" r="r" b="b"/>
              <a:pathLst>
                <a:path w="31239" h="28808" extrusionOk="0">
                  <a:moveTo>
                    <a:pt x="3344" y="1"/>
                  </a:moveTo>
                  <a:lnTo>
                    <a:pt x="1" y="3708"/>
                  </a:lnTo>
                  <a:lnTo>
                    <a:pt x="27957" y="28808"/>
                  </a:lnTo>
                  <a:lnTo>
                    <a:pt x="31239" y="25101"/>
                  </a:lnTo>
                  <a:lnTo>
                    <a:pt x="33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 name="Google Shape;382;p36"/>
            <p:cNvSpPr/>
            <p:nvPr/>
          </p:nvSpPr>
          <p:spPr>
            <a:xfrm rot="7514404">
              <a:off x="4201885" y="2820495"/>
              <a:ext cx="131410" cy="125156"/>
            </a:xfrm>
            <a:custGeom>
              <a:avLst/>
              <a:gdLst/>
              <a:ahLst/>
              <a:cxnLst/>
              <a:rect l="l" t="t" r="r" b="b"/>
              <a:pathLst>
                <a:path w="5106" h="4863" extrusionOk="0">
                  <a:moveTo>
                    <a:pt x="0" y="0"/>
                  </a:moveTo>
                  <a:lnTo>
                    <a:pt x="973" y="2613"/>
                  </a:lnTo>
                  <a:lnTo>
                    <a:pt x="1763" y="4862"/>
                  </a:lnTo>
                  <a:cubicBezTo>
                    <a:pt x="3282" y="4072"/>
                    <a:pt x="4498" y="2796"/>
                    <a:pt x="5106" y="1155"/>
                  </a:cubicBezTo>
                  <a:lnTo>
                    <a:pt x="2735" y="608"/>
                  </a:lnTo>
                  <a:lnTo>
                    <a:pt x="0" y="0"/>
                  </a:lnTo>
                  <a:close/>
                </a:path>
              </a:pathLst>
            </a:custGeom>
            <a:solidFill>
              <a:srgbClr val="F8C0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 name="Google Shape;383;p36"/>
            <p:cNvSpPr/>
            <p:nvPr/>
          </p:nvSpPr>
          <p:spPr>
            <a:xfrm rot="7514404">
              <a:off x="3244631" y="3064270"/>
              <a:ext cx="100115" cy="97592"/>
            </a:xfrm>
            <a:custGeom>
              <a:avLst/>
              <a:gdLst/>
              <a:ahLst/>
              <a:cxnLst/>
              <a:rect l="l" t="t" r="r" b="b"/>
              <a:pathLst>
                <a:path w="3890" h="3792" extrusionOk="0">
                  <a:moveTo>
                    <a:pt x="3282" y="1"/>
                  </a:moveTo>
                  <a:lnTo>
                    <a:pt x="0" y="3708"/>
                  </a:lnTo>
                  <a:cubicBezTo>
                    <a:pt x="225" y="3764"/>
                    <a:pt x="456" y="3791"/>
                    <a:pt x="689" y="3791"/>
                  </a:cubicBezTo>
                  <a:cubicBezTo>
                    <a:pt x="1462" y="3791"/>
                    <a:pt x="2249" y="3493"/>
                    <a:pt x="2856" y="2979"/>
                  </a:cubicBezTo>
                  <a:cubicBezTo>
                    <a:pt x="3890" y="1763"/>
                    <a:pt x="3282" y="1"/>
                    <a:pt x="3282" y="1"/>
                  </a:cubicBezTo>
                  <a:close/>
                </a:path>
              </a:pathLst>
            </a:custGeom>
            <a:solidFill>
              <a:srgbClr val="F8C0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 name="Google Shape;384;p36"/>
            <p:cNvSpPr/>
            <p:nvPr/>
          </p:nvSpPr>
          <p:spPr>
            <a:xfrm rot="7514404">
              <a:off x="4274899" y="2842132"/>
              <a:ext cx="70415" cy="67275"/>
            </a:xfrm>
            <a:custGeom>
              <a:avLst/>
              <a:gdLst/>
              <a:ahLst/>
              <a:cxnLst/>
              <a:rect l="l" t="t" r="r" b="b"/>
              <a:pathLst>
                <a:path w="2736" h="2614" extrusionOk="0">
                  <a:moveTo>
                    <a:pt x="0" y="0"/>
                  </a:moveTo>
                  <a:lnTo>
                    <a:pt x="973" y="2614"/>
                  </a:lnTo>
                  <a:cubicBezTo>
                    <a:pt x="1398" y="2431"/>
                    <a:pt x="1763" y="2188"/>
                    <a:pt x="2128" y="1824"/>
                  </a:cubicBezTo>
                  <a:cubicBezTo>
                    <a:pt x="2431" y="1520"/>
                    <a:pt x="2614" y="1094"/>
                    <a:pt x="2735" y="669"/>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85" name="Google Shape;385;p36"/>
          <p:cNvGrpSpPr/>
          <p:nvPr/>
        </p:nvGrpSpPr>
        <p:grpSpPr>
          <a:xfrm rot="-3605709">
            <a:off x="8307538" y="3447981"/>
            <a:ext cx="1376706" cy="1447482"/>
            <a:chOff x="3279588" y="1256966"/>
            <a:chExt cx="983764" cy="1034339"/>
          </a:xfrm>
        </p:grpSpPr>
        <p:sp>
          <p:nvSpPr>
            <p:cNvPr id="386" name="Google Shape;386;p36"/>
            <p:cNvSpPr/>
            <p:nvPr/>
          </p:nvSpPr>
          <p:spPr>
            <a:xfrm rot="7514404">
              <a:off x="3278480" y="1552017"/>
              <a:ext cx="952582" cy="444236"/>
            </a:xfrm>
            <a:custGeom>
              <a:avLst/>
              <a:gdLst/>
              <a:ahLst/>
              <a:cxnLst/>
              <a:rect l="l" t="t" r="r" b="b"/>
              <a:pathLst>
                <a:path w="37013" h="17261" extrusionOk="0">
                  <a:moveTo>
                    <a:pt x="1642" y="1"/>
                  </a:moveTo>
                  <a:lnTo>
                    <a:pt x="1" y="4741"/>
                  </a:lnTo>
                  <a:lnTo>
                    <a:pt x="35371" y="17261"/>
                  </a:lnTo>
                  <a:lnTo>
                    <a:pt x="37012" y="12581"/>
                  </a:lnTo>
                  <a:lnTo>
                    <a:pt x="1642" y="1"/>
                  </a:ln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 name="Google Shape;387;p36"/>
            <p:cNvSpPr/>
            <p:nvPr/>
          </p:nvSpPr>
          <p:spPr>
            <a:xfrm rot="7514404">
              <a:off x="4108061" y="1399150"/>
              <a:ext cx="134550" cy="120472"/>
            </a:xfrm>
            <a:custGeom>
              <a:avLst/>
              <a:gdLst/>
              <a:ahLst/>
              <a:cxnLst/>
              <a:rect l="l" t="t" r="r" b="b"/>
              <a:pathLst>
                <a:path w="5228" h="4681" extrusionOk="0">
                  <a:moveTo>
                    <a:pt x="5167" y="1"/>
                  </a:moveTo>
                  <a:lnTo>
                    <a:pt x="2797" y="426"/>
                  </a:lnTo>
                  <a:lnTo>
                    <a:pt x="1" y="852"/>
                  </a:lnTo>
                  <a:lnTo>
                    <a:pt x="1885" y="2918"/>
                  </a:lnTo>
                  <a:lnTo>
                    <a:pt x="3526" y="4680"/>
                  </a:lnTo>
                  <a:cubicBezTo>
                    <a:pt x="4620" y="3404"/>
                    <a:pt x="5228" y="1763"/>
                    <a:pt x="5167" y="1"/>
                  </a:cubicBezTo>
                  <a:close/>
                </a:path>
              </a:pathLst>
            </a:custGeom>
            <a:solidFill>
              <a:srgbClr val="F8C0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 name="Google Shape;388;p36"/>
            <p:cNvSpPr/>
            <p:nvPr/>
          </p:nvSpPr>
          <p:spPr>
            <a:xfrm rot="7514404">
              <a:off x="3312891" y="2005658"/>
              <a:ext cx="75099" cy="120446"/>
            </a:xfrm>
            <a:custGeom>
              <a:avLst/>
              <a:gdLst/>
              <a:ahLst/>
              <a:cxnLst/>
              <a:rect l="l" t="t" r="r" b="b"/>
              <a:pathLst>
                <a:path w="2918" h="4680" extrusionOk="0">
                  <a:moveTo>
                    <a:pt x="1641" y="0"/>
                  </a:moveTo>
                  <a:lnTo>
                    <a:pt x="0" y="4680"/>
                  </a:lnTo>
                  <a:cubicBezTo>
                    <a:pt x="0" y="4680"/>
                    <a:pt x="1824" y="4376"/>
                    <a:pt x="2371" y="2917"/>
                  </a:cubicBezTo>
                  <a:cubicBezTo>
                    <a:pt x="2918" y="1398"/>
                    <a:pt x="1641" y="0"/>
                    <a:pt x="1641" y="0"/>
                  </a:cubicBezTo>
                  <a:close/>
                </a:path>
              </a:pathLst>
            </a:custGeom>
            <a:solidFill>
              <a:srgbClr val="F8C0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 name="Google Shape;389;p36"/>
            <p:cNvSpPr/>
            <p:nvPr/>
          </p:nvSpPr>
          <p:spPr>
            <a:xfrm rot="7514404">
              <a:off x="4170208" y="1412337"/>
              <a:ext cx="73555" cy="64135"/>
            </a:xfrm>
            <a:custGeom>
              <a:avLst/>
              <a:gdLst/>
              <a:ahLst/>
              <a:cxnLst/>
              <a:rect l="l" t="t" r="r" b="b"/>
              <a:pathLst>
                <a:path w="2858" h="2492" extrusionOk="0">
                  <a:moveTo>
                    <a:pt x="2797" y="0"/>
                  </a:moveTo>
                  <a:lnTo>
                    <a:pt x="1" y="426"/>
                  </a:lnTo>
                  <a:lnTo>
                    <a:pt x="1885" y="2492"/>
                  </a:lnTo>
                  <a:cubicBezTo>
                    <a:pt x="2250" y="2127"/>
                    <a:pt x="2493" y="1763"/>
                    <a:pt x="2614" y="1337"/>
                  </a:cubicBezTo>
                  <a:cubicBezTo>
                    <a:pt x="2797" y="851"/>
                    <a:pt x="2857" y="426"/>
                    <a:pt x="2797"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ransition spd="slow">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our columns 6">
  <p:cSld name="CUSTOM_26">
    <p:spTree>
      <p:nvGrpSpPr>
        <p:cNvPr id="1" name="Shape 397"/>
        <p:cNvGrpSpPr/>
        <p:nvPr/>
      </p:nvGrpSpPr>
      <p:grpSpPr>
        <a:xfrm>
          <a:off x="0" y="0"/>
          <a:ext cx="0" cy="0"/>
          <a:chOff x="0" y="0"/>
          <a:chExt cx="0" cy="0"/>
        </a:xfrm>
      </p:grpSpPr>
      <p:pic>
        <p:nvPicPr>
          <p:cNvPr id="398" name="Google Shape;398;p39"/>
          <p:cNvPicPr preferRelativeResize="0"/>
          <p:nvPr/>
        </p:nvPicPr>
        <p:blipFill>
          <a:blip r:embed="rId2"/>
          <a:stretch>
            <a:fillRect/>
          </a:stretch>
        </p:blipFill>
        <p:spPr>
          <a:xfrm>
            <a:off x="1444337" y="1415000"/>
            <a:ext cx="6255325" cy="3728500"/>
          </a:xfrm>
          <a:prstGeom prst="rect">
            <a:avLst/>
          </a:prstGeom>
          <a:noFill/>
          <a:ln>
            <a:noFill/>
          </a:ln>
        </p:spPr>
      </p:pic>
      <p:sp>
        <p:nvSpPr>
          <p:cNvPr id="399" name="Google Shape;399;p39"/>
          <p:cNvSpPr txBox="1">
            <a:spLocks noGrp="1"/>
          </p:cNvSpPr>
          <p:nvPr>
            <p:ph type="ctrTitle"/>
          </p:nvPr>
        </p:nvSpPr>
        <p:spPr>
          <a:xfrm>
            <a:off x="2572050" y="3316325"/>
            <a:ext cx="3999900" cy="138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solidFill>
                  <a:schemeClr val="lt1"/>
                </a:solidFill>
              </a:defRPr>
            </a:lvl1pPr>
            <a:lvl2pPr lvl="1" algn="ctr" rtl="0">
              <a:spcBef>
                <a:spcPts val="0"/>
              </a:spcBef>
              <a:spcAft>
                <a:spcPts val="0"/>
              </a:spcAft>
              <a:buClr>
                <a:srgbClr val="434343"/>
              </a:buClr>
              <a:buSzPts val="4800"/>
              <a:buNone/>
              <a:defRPr sz="4800">
                <a:solidFill>
                  <a:srgbClr val="434343"/>
                </a:solidFill>
              </a:defRPr>
            </a:lvl2pPr>
            <a:lvl3pPr lvl="2" algn="ctr" rtl="0">
              <a:spcBef>
                <a:spcPts val="0"/>
              </a:spcBef>
              <a:spcAft>
                <a:spcPts val="0"/>
              </a:spcAft>
              <a:buClr>
                <a:srgbClr val="434343"/>
              </a:buClr>
              <a:buSzPts val="4800"/>
              <a:buNone/>
              <a:defRPr sz="4800">
                <a:solidFill>
                  <a:srgbClr val="434343"/>
                </a:solidFill>
              </a:defRPr>
            </a:lvl3pPr>
            <a:lvl4pPr lvl="3" algn="ctr" rtl="0">
              <a:spcBef>
                <a:spcPts val="0"/>
              </a:spcBef>
              <a:spcAft>
                <a:spcPts val="0"/>
              </a:spcAft>
              <a:buClr>
                <a:srgbClr val="434343"/>
              </a:buClr>
              <a:buSzPts val="4800"/>
              <a:buNone/>
              <a:defRPr sz="4800">
                <a:solidFill>
                  <a:srgbClr val="434343"/>
                </a:solidFill>
              </a:defRPr>
            </a:lvl4pPr>
            <a:lvl5pPr lvl="4" algn="ctr" rtl="0">
              <a:spcBef>
                <a:spcPts val="0"/>
              </a:spcBef>
              <a:spcAft>
                <a:spcPts val="0"/>
              </a:spcAft>
              <a:buClr>
                <a:srgbClr val="434343"/>
              </a:buClr>
              <a:buSzPts val="4800"/>
              <a:buNone/>
              <a:defRPr sz="4800">
                <a:solidFill>
                  <a:srgbClr val="434343"/>
                </a:solidFill>
              </a:defRPr>
            </a:lvl5pPr>
            <a:lvl6pPr lvl="5" algn="ctr" rtl="0">
              <a:spcBef>
                <a:spcPts val="0"/>
              </a:spcBef>
              <a:spcAft>
                <a:spcPts val="0"/>
              </a:spcAft>
              <a:buClr>
                <a:srgbClr val="434343"/>
              </a:buClr>
              <a:buSzPts val="4800"/>
              <a:buNone/>
              <a:defRPr sz="4800">
                <a:solidFill>
                  <a:srgbClr val="434343"/>
                </a:solidFill>
              </a:defRPr>
            </a:lvl6pPr>
            <a:lvl7pPr lvl="6" algn="ctr" rtl="0">
              <a:spcBef>
                <a:spcPts val="0"/>
              </a:spcBef>
              <a:spcAft>
                <a:spcPts val="0"/>
              </a:spcAft>
              <a:buClr>
                <a:srgbClr val="434343"/>
              </a:buClr>
              <a:buSzPts val="4800"/>
              <a:buNone/>
              <a:defRPr sz="4800">
                <a:solidFill>
                  <a:srgbClr val="434343"/>
                </a:solidFill>
              </a:defRPr>
            </a:lvl7pPr>
            <a:lvl8pPr lvl="7" algn="ctr" rtl="0">
              <a:spcBef>
                <a:spcPts val="0"/>
              </a:spcBef>
              <a:spcAft>
                <a:spcPts val="0"/>
              </a:spcAft>
              <a:buClr>
                <a:srgbClr val="434343"/>
              </a:buClr>
              <a:buSzPts val="4800"/>
              <a:buNone/>
              <a:defRPr sz="4800">
                <a:solidFill>
                  <a:srgbClr val="434343"/>
                </a:solidFill>
              </a:defRPr>
            </a:lvl8pPr>
            <a:lvl9pPr lvl="8" algn="ctr" rtl="0">
              <a:spcBef>
                <a:spcPts val="0"/>
              </a:spcBef>
              <a:spcAft>
                <a:spcPts val="0"/>
              </a:spcAft>
              <a:buClr>
                <a:srgbClr val="434343"/>
              </a:buClr>
              <a:buSzPts val="4800"/>
              <a:buNone/>
              <a:defRPr sz="4800">
                <a:solidFill>
                  <a:srgbClr val="434343"/>
                </a:solidFill>
              </a:defRPr>
            </a:lvl9pPr>
          </a:lstStyle>
          <a:p/>
        </p:txBody>
      </p:sp>
      <p:sp>
        <p:nvSpPr>
          <p:cNvPr id="400" name="Google Shape;400;p39"/>
          <p:cNvSpPr txBox="1">
            <a:spLocks noGrp="1"/>
          </p:cNvSpPr>
          <p:nvPr>
            <p:ph type="subTitle" idx="1"/>
          </p:nvPr>
        </p:nvSpPr>
        <p:spPr>
          <a:xfrm>
            <a:off x="696300" y="1907048"/>
            <a:ext cx="15771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p:txBody>
      </p:sp>
      <p:sp>
        <p:nvSpPr>
          <p:cNvPr id="401" name="Google Shape;401;p39"/>
          <p:cNvSpPr txBox="1">
            <a:spLocks noGrp="1"/>
          </p:cNvSpPr>
          <p:nvPr>
            <p:ph type="subTitle" idx="2"/>
          </p:nvPr>
        </p:nvSpPr>
        <p:spPr>
          <a:xfrm>
            <a:off x="2754407" y="813080"/>
            <a:ext cx="15771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p:txBody>
      </p:sp>
      <p:sp>
        <p:nvSpPr>
          <p:cNvPr id="402" name="Google Shape;402;p39"/>
          <p:cNvSpPr txBox="1">
            <a:spLocks noGrp="1"/>
          </p:cNvSpPr>
          <p:nvPr>
            <p:ph type="subTitle" idx="3"/>
          </p:nvPr>
        </p:nvSpPr>
        <p:spPr>
          <a:xfrm>
            <a:off x="6870622" y="1907030"/>
            <a:ext cx="15771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p:txBody>
      </p:sp>
      <p:sp>
        <p:nvSpPr>
          <p:cNvPr id="403" name="Google Shape;403;p39"/>
          <p:cNvSpPr txBox="1">
            <a:spLocks noGrp="1"/>
          </p:cNvSpPr>
          <p:nvPr>
            <p:ph type="subTitle" idx="4"/>
          </p:nvPr>
        </p:nvSpPr>
        <p:spPr>
          <a:xfrm>
            <a:off x="4812515" y="813080"/>
            <a:ext cx="15771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p:txBody>
      </p:sp>
      <p:sp>
        <p:nvSpPr>
          <p:cNvPr id="404" name="Google Shape;404;p39"/>
          <p:cNvSpPr txBox="1">
            <a:spLocks noGrp="1"/>
          </p:cNvSpPr>
          <p:nvPr>
            <p:ph type="subTitle" idx="5"/>
          </p:nvPr>
        </p:nvSpPr>
        <p:spPr>
          <a:xfrm>
            <a:off x="696300" y="1587834"/>
            <a:ext cx="1577100" cy="31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Englebert" panose="02000506000000020004"/>
              <a:buNone/>
              <a:defRPr sz="1600">
                <a:solidFill>
                  <a:schemeClr val="lt1"/>
                </a:solidFill>
                <a:latin typeface="Englebert" panose="02000506000000020004"/>
                <a:ea typeface="Englebert" panose="02000506000000020004"/>
                <a:cs typeface="Englebert" panose="02000506000000020004"/>
                <a:sym typeface="Englebert" panose="02000506000000020004"/>
              </a:defRPr>
            </a:lvl1pPr>
            <a:lvl2pPr lvl="1" algn="ctr" rtl="0">
              <a:lnSpc>
                <a:spcPct val="100000"/>
              </a:lnSpc>
              <a:spcBef>
                <a:spcPts val="0"/>
              </a:spcBef>
              <a:spcAft>
                <a:spcPts val="0"/>
              </a:spcAft>
              <a:buSzPts val="16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2pPr>
            <a:lvl3pPr lvl="2" algn="ctr" rtl="0">
              <a:lnSpc>
                <a:spcPct val="100000"/>
              </a:lnSpc>
              <a:spcBef>
                <a:spcPts val="0"/>
              </a:spcBef>
              <a:spcAft>
                <a:spcPts val="0"/>
              </a:spcAft>
              <a:buSzPts val="16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3pPr>
            <a:lvl4pPr lvl="3" algn="ctr" rtl="0">
              <a:lnSpc>
                <a:spcPct val="100000"/>
              </a:lnSpc>
              <a:spcBef>
                <a:spcPts val="0"/>
              </a:spcBef>
              <a:spcAft>
                <a:spcPts val="0"/>
              </a:spcAft>
              <a:buSzPts val="16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4pPr>
            <a:lvl5pPr lvl="4" algn="ctr" rtl="0">
              <a:lnSpc>
                <a:spcPct val="100000"/>
              </a:lnSpc>
              <a:spcBef>
                <a:spcPts val="0"/>
              </a:spcBef>
              <a:spcAft>
                <a:spcPts val="0"/>
              </a:spcAft>
              <a:buSzPts val="16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5pPr>
            <a:lvl6pPr lvl="5" algn="ctr" rtl="0">
              <a:lnSpc>
                <a:spcPct val="100000"/>
              </a:lnSpc>
              <a:spcBef>
                <a:spcPts val="0"/>
              </a:spcBef>
              <a:spcAft>
                <a:spcPts val="0"/>
              </a:spcAft>
              <a:buSzPts val="16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6pPr>
            <a:lvl7pPr lvl="6" algn="ctr" rtl="0">
              <a:lnSpc>
                <a:spcPct val="100000"/>
              </a:lnSpc>
              <a:spcBef>
                <a:spcPts val="0"/>
              </a:spcBef>
              <a:spcAft>
                <a:spcPts val="0"/>
              </a:spcAft>
              <a:buSzPts val="16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7pPr>
            <a:lvl8pPr lvl="7" algn="ctr" rtl="0">
              <a:lnSpc>
                <a:spcPct val="100000"/>
              </a:lnSpc>
              <a:spcBef>
                <a:spcPts val="0"/>
              </a:spcBef>
              <a:spcAft>
                <a:spcPts val="0"/>
              </a:spcAft>
              <a:buSzPts val="16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8pPr>
            <a:lvl9pPr lvl="8" algn="ctr" rtl="0">
              <a:lnSpc>
                <a:spcPct val="100000"/>
              </a:lnSpc>
              <a:spcBef>
                <a:spcPts val="0"/>
              </a:spcBef>
              <a:spcAft>
                <a:spcPts val="0"/>
              </a:spcAft>
              <a:buSzPts val="16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9pPr>
          </a:lstStyle>
          <a:p/>
        </p:txBody>
      </p:sp>
      <p:sp>
        <p:nvSpPr>
          <p:cNvPr id="405" name="Google Shape;405;p39"/>
          <p:cNvSpPr txBox="1">
            <a:spLocks noGrp="1"/>
          </p:cNvSpPr>
          <p:nvPr>
            <p:ph type="subTitle" idx="6"/>
          </p:nvPr>
        </p:nvSpPr>
        <p:spPr>
          <a:xfrm>
            <a:off x="2754400" y="494002"/>
            <a:ext cx="1577100" cy="31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Englebert" panose="02000506000000020004"/>
              <a:buNone/>
              <a:defRPr sz="1600">
                <a:solidFill>
                  <a:schemeClr val="lt1"/>
                </a:solidFill>
                <a:latin typeface="Englebert" panose="02000506000000020004"/>
                <a:ea typeface="Englebert" panose="02000506000000020004"/>
                <a:cs typeface="Englebert" panose="02000506000000020004"/>
                <a:sym typeface="Englebert" panose="02000506000000020004"/>
              </a:defRPr>
            </a:lvl1pPr>
            <a:lvl2pPr lvl="1" algn="ctr" rtl="0">
              <a:lnSpc>
                <a:spcPct val="100000"/>
              </a:lnSpc>
              <a:spcBef>
                <a:spcPts val="0"/>
              </a:spcBef>
              <a:spcAft>
                <a:spcPts val="0"/>
              </a:spcAft>
              <a:buSzPts val="16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2pPr>
            <a:lvl3pPr lvl="2" algn="ctr" rtl="0">
              <a:lnSpc>
                <a:spcPct val="100000"/>
              </a:lnSpc>
              <a:spcBef>
                <a:spcPts val="0"/>
              </a:spcBef>
              <a:spcAft>
                <a:spcPts val="0"/>
              </a:spcAft>
              <a:buSzPts val="16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3pPr>
            <a:lvl4pPr lvl="3" algn="ctr" rtl="0">
              <a:lnSpc>
                <a:spcPct val="100000"/>
              </a:lnSpc>
              <a:spcBef>
                <a:spcPts val="0"/>
              </a:spcBef>
              <a:spcAft>
                <a:spcPts val="0"/>
              </a:spcAft>
              <a:buSzPts val="16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4pPr>
            <a:lvl5pPr lvl="4" algn="ctr" rtl="0">
              <a:lnSpc>
                <a:spcPct val="100000"/>
              </a:lnSpc>
              <a:spcBef>
                <a:spcPts val="0"/>
              </a:spcBef>
              <a:spcAft>
                <a:spcPts val="0"/>
              </a:spcAft>
              <a:buSzPts val="16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5pPr>
            <a:lvl6pPr lvl="5" algn="ctr" rtl="0">
              <a:lnSpc>
                <a:spcPct val="100000"/>
              </a:lnSpc>
              <a:spcBef>
                <a:spcPts val="0"/>
              </a:spcBef>
              <a:spcAft>
                <a:spcPts val="0"/>
              </a:spcAft>
              <a:buSzPts val="16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6pPr>
            <a:lvl7pPr lvl="6" algn="ctr" rtl="0">
              <a:lnSpc>
                <a:spcPct val="100000"/>
              </a:lnSpc>
              <a:spcBef>
                <a:spcPts val="0"/>
              </a:spcBef>
              <a:spcAft>
                <a:spcPts val="0"/>
              </a:spcAft>
              <a:buSzPts val="16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7pPr>
            <a:lvl8pPr lvl="7" algn="ctr" rtl="0">
              <a:lnSpc>
                <a:spcPct val="100000"/>
              </a:lnSpc>
              <a:spcBef>
                <a:spcPts val="0"/>
              </a:spcBef>
              <a:spcAft>
                <a:spcPts val="0"/>
              </a:spcAft>
              <a:buSzPts val="16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8pPr>
            <a:lvl9pPr lvl="8" algn="ctr" rtl="0">
              <a:lnSpc>
                <a:spcPct val="100000"/>
              </a:lnSpc>
              <a:spcBef>
                <a:spcPts val="0"/>
              </a:spcBef>
              <a:spcAft>
                <a:spcPts val="0"/>
              </a:spcAft>
              <a:buSzPts val="16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9pPr>
          </a:lstStyle>
          <a:p/>
        </p:txBody>
      </p:sp>
      <p:sp>
        <p:nvSpPr>
          <p:cNvPr id="406" name="Google Shape;406;p39"/>
          <p:cNvSpPr txBox="1">
            <a:spLocks noGrp="1"/>
          </p:cNvSpPr>
          <p:nvPr>
            <p:ph type="subTitle" idx="7"/>
          </p:nvPr>
        </p:nvSpPr>
        <p:spPr>
          <a:xfrm>
            <a:off x="6870624" y="1587824"/>
            <a:ext cx="1577100" cy="31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algn="ctr" rtl="0">
              <a:lnSpc>
                <a:spcPct val="100000"/>
              </a:lnSpc>
              <a:spcBef>
                <a:spcPts val="0"/>
              </a:spcBef>
              <a:spcAft>
                <a:spcPts val="0"/>
              </a:spcAft>
              <a:buSzPts val="16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2pPr>
            <a:lvl3pPr lvl="2" algn="ctr" rtl="0">
              <a:lnSpc>
                <a:spcPct val="100000"/>
              </a:lnSpc>
              <a:spcBef>
                <a:spcPts val="0"/>
              </a:spcBef>
              <a:spcAft>
                <a:spcPts val="0"/>
              </a:spcAft>
              <a:buSzPts val="16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3pPr>
            <a:lvl4pPr lvl="3" algn="ctr" rtl="0">
              <a:lnSpc>
                <a:spcPct val="100000"/>
              </a:lnSpc>
              <a:spcBef>
                <a:spcPts val="0"/>
              </a:spcBef>
              <a:spcAft>
                <a:spcPts val="0"/>
              </a:spcAft>
              <a:buSzPts val="16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4pPr>
            <a:lvl5pPr lvl="4" algn="ctr" rtl="0">
              <a:lnSpc>
                <a:spcPct val="100000"/>
              </a:lnSpc>
              <a:spcBef>
                <a:spcPts val="0"/>
              </a:spcBef>
              <a:spcAft>
                <a:spcPts val="0"/>
              </a:spcAft>
              <a:buSzPts val="16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5pPr>
            <a:lvl6pPr lvl="5" algn="ctr" rtl="0">
              <a:lnSpc>
                <a:spcPct val="100000"/>
              </a:lnSpc>
              <a:spcBef>
                <a:spcPts val="0"/>
              </a:spcBef>
              <a:spcAft>
                <a:spcPts val="0"/>
              </a:spcAft>
              <a:buSzPts val="16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6pPr>
            <a:lvl7pPr lvl="6" algn="ctr" rtl="0">
              <a:lnSpc>
                <a:spcPct val="100000"/>
              </a:lnSpc>
              <a:spcBef>
                <a:spcPts val="0"/>
              </a:spcBef>
              <a:spcAft>
                <a:spcPts val="0"/>
              </a:spcAft>
              <a:buSzPts val="16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7pPr>
            <a:lvl8pPr lvl="7" algn="ctr" rtl="0">
              <a:lnSpc>
                <a:spcPct val="100000"/>
              </a:lnSpc>
              <a:spcBef>
                <a:spcPts val="0"/>
              </a:spcBef>
              <a:spcAft>
                <a:spcPts val="0"/>
              </a:spcAft>
              <a:buSzPts val="16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8pPr>
            <a:lvl9pPr lvl="8" algn="ctr" rtl="0">
              <a:lnSpc>
                <a:spcPct val="100000"/>
              </a:lnSpc>
              <a:spcBef>
                <a:spcPts val="0"/>
              </a:spcBef>
              <a:spcAft>
                <a:spcPts val="0"/>
              </a:spcAft>
              <a:buSzPts val="16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9pPr>
          </a:lstStyle>
          <a:p/>
        </p:txBody>
      </p:sp>
      <p:sp>
        <p:nvSpPr>
          <p:cNvPr id="407" name="Google Shape;407;p39"/>
          <p:cNvSpPr txBox="1">
            <a:spLocks noGrp="1"/>
          </p:cNvSpPr>
          <p:nvPr>
            <p:ph type="subTitle" idx="8"/>
          </p:nvPr>
        </p:nvSpPr>
        <p:spPr>
          <a:xfrm>
            <a:off x="4812517" y="494002"/>
            <a:ext cx="1577100" cy="31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Englebert" panose="02000506000000020004"/>
              <a:buNone/>
              <a:defRPr sz="1600">
                <a:solidFill>
                  <a:schemeClr val="lt1"/>
                </a:solidFill>
                <a:latin typeface="Englebert" panose="02000506000000020004"/>
                <a:ea typeface="Englebert" panose="02000506000000020004"/>
                <a:cs typeface="Englebert" panose="02000506000000020004"/>
                <a:sym typeface="Englebert" panose="02000506000000020004"/>
              </a:defRPr>
            </a:lvl1pPr>
            <a:lvl2pPr lvl="1" algn="ctr" rtl="0">
              <a:lnSpc>
                <a:spcPct val="100000"/>
              </a:lnSpc>
              <a:spcBef>
                <a:spcPts val="0"/>
              </a:spcBef>
              <a:spcAft>
                <a:spcPts val="0"/>
              </a:spcAft>
              <a:buSzPts val="16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2pPr>
            <a:lvl3pPr lvl="2" algn="ctr" rtl="0">
              <a:lnSpc>
                <a:spcPct val="100000"/>
              </a:lnSpc>
              <a:spcBef>
                <a:spcPts val="0"/>
              </a:spcBef>
              <a:spcAft>
                <a:spcPts val="0"/>
              </a:spcAft>
              <a:buSzPts val="16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3pPr>
            <a:lvl4pPr lvl="3" algn="ctr" rtl="0">
              <a:lnSpc>
                <a:spcPct val="100000"/>
              </a:lnSpc>
              <a:spcBef>
                <a:spcPts val="0"/>
              </a:spcBef>
              <a:spcAft>
                <a:spcPts val="0"/>
              </a:spcAft>
              <a:buSzPts val="16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4pPr>
            <a:lvl5pPr lvl="4" algn="ctr" rtl="0">
              <a:lnSpc>
                <a:spcPct val="100000"/>
              </a:lnSpc>
              <a:spcBef>
                <a:spcPts val="0"/>
              </a:spcBef>
              <a:spcAft>
                <a:spcPts val="0"/>
              </a:spcAft>
              <a:buSzPts val="16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5pPr>
            <a:lvl6pPr lvl="5" algn="ctr" rtl="0">
              <a:lnSpc>
                <a:spcPct val="100000"/>
              </a:lnSpc>
              <a:spcBef>
                <a:spcPts val="0"/>
              </a:spcBef>
              <a:spcAft>
                <a:spcPts val="0"/>
              </a:spcAft>
              <a:buSzPts val="16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6pPr>
            <a:lvl7pPr lvl="6" algn="ctr" rtl="0">
              <a:lnSpc>
                <a:spcPct val="100000"/>
              </a:lnSpc>
              <a:spcBef>
                <a:spcPts val="0"/>
              </a:spcBef>
              <a:spcAft>
                <a:spcPts val="0"/>
              </a:spcAft>
              <a:buSzPts val="16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7pPr>
            <a:lvl8pPr lvl="7" algn="ctr" rtl="0">
              <a:lnSpc>
                <a:spcPct val="100000"/>
              </a:lnSpc>
              <a:spcBef>
                <a:spcPts val="0"/>
              </a:spcBef>
              <a:spcAft>
                <a:spcPts val="0"/>
              </a:spcAft>
              <a:buSzPts val="16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8pPr>
            <a:lvl9pPr lvl="8" algn="ctr" rtl="0">
              <a:lnSpc>
                <a:spcPct val="100000"/>
              </a:lnSpc>
              <a:spcBef>
                <a:spcPts val="0"/>
              </a:spcBef>
              <a:spcAft>
                <a:spcPts val="0"/>
              </a:spcAft>
              <a:buSzPts val="16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9pPr>
          </a:lstStyle>
          <a:p/>
        </p:txBody>
      </p:sp>
    </p:spTree>
  </p:cSld>
  <p:clrMapOvr>
    <a:masterClrMapping/>
  </p:clrMapOvr>
  <p:transition spd="slow">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9">
  <p:cSld name="CUSTOM_2_1_1">
    <p:spTree>
      <p:nvGrpSpPr>
        <p:cNvPr id="1" name="Shape 429"/>
        <p:cNvGrpSpPr/>
        <p:nvPr/>
      </p:nvGrpSpPr>
      <p:grpSpPr>
        <a:xfrm>
          <a:off x="0" y="0"/>
          <a:ext cx="0" cy="0"/>
          <a:chOff x="0" y="0"/>
          <a:chExt cx="0" cy="0"/>
        </a:xfrm>
      </p:grpSpPr>
      <p:sp>
        <p:nvSpPr>
          <p:cNvPr id="430" name="Google Shape;430;p44"/>
          <p:cNvSpPr txBox="1">
            <a:spLocks noGrp="1"/>
          </p:cNvSpPr>
          <p:nvPr>
            <p:ph type="ctrTitle"/>
          </p:nvPr>
        </p:nvSpPr>
        <p:spPr>
          <a:xfrm>
            <a:off x="899250" y="4128125"/>
            <a:ext cx="7345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Clr>
                <a:srgbClr val="434343"/>
              </a:buClr>
              <a:buSzPts val="4800"/>
              <a:buNone/>
              <a:defRPr sz="4800">
                <a:solidFill>
                  <a:srgbClr val="434343"/>
                </a:solidFill>
              </a:defRPr>
            </a:lvl2pPr>
            <a:lvl3pPr lvl="2" algn="ctr" rtl="0">
              <a:spcBef>
                <a:spcPts val="0"/>
              </a:spcBef>
              <a:spcAft>
                <a:spcPts val="0"/>
              </a:spcAft>
              <a:buClr>
                <a:srgbClr val="434343"/>
              </a:buClr>
              <a:buSzPts val="4800"/>
              <a:buNone/>
              <a:defRPr sz="4800">
                <a:solidFill>
                  <a:srgbClr val="434343"/>
                </a:solidFill>
              </a:defRPr>
            </a:lvl3pPr>
            <a:lvl4pPr lvl="3" algn="ctr" rtl="0">
              <a:spcBef>
                <a:spcPts val="0"/>
              </a:spcBef>
              <a:spcAft>
                <a:spcPts val="0"/>
              </a:spcAft>
              <a:buClr>
                <a:srgbClr val="434343"/>
              </a:buClr>
              <a:buSzPts val="4800"/>
              <a:buNone/>
              <a:defRPr sz="4800">
                <a:solidFill>
                  <a:srgbClr val="434343"/>
                </a:solidFill>
              </a:defRPr>
            </a:lvl4pPr>
            <a:lvl5pPr lvl="4" algn="ctr" rtl="0">
              <a:spcBef>
                <a:spcPts val="0"/>
              </a:spcBef>
              <a:spcAft>
                <a:spcPts val="0"/>
              </a:spcAft>
              <a:buClr>
                <a:srgbClr val="434343"/>
              </a:buClr>
              <a:buSzPts val="4800"/>
              <a:buNone/>
              <a:defRPr sz="4800">
                <a:solidFill>
                  <a:srgbClr val="434343"/>
                </a:solidFill>
              </a:defRPr>
            </a:lvl5pPr>
            <a:lvl6pPr lvl="5" algn="ctr" rtl="0">
              <a:spcBef>
                <a:spcPts val="0"/>
              </a:spcBef>
              <a:spcAft>
                <a:spcPts val="0"/>
              </a:spcAft>
              <a:buClr>
                <a:srgbClr val="434343"/>
              </a:buClr>
              <a:buSzPts val="4800"/>
              <a:buNone/>
              <a:defRPr sz="4800">
                <a:solidFill>
                  <a:srgbClr val="434343"/>
                </a:solidFill>
              </a:defRPr>
            </a:lvl6pPr>
            <a:lvl7pPr lvl="6" algn="ctr" rtl="0">
              <a:spcBef>
                <a:spcPts val="0"/>
              </a:spcBef>
              <a:spcAft>
                <a:spcPts val="0"/>
              </a:spcAft>
              <a:buClr>
                <a:srgbClr val="434343"/>
              </a:buClr>
              <a:buSzPts val="4800"/>
              <a:buNone/>
              <a:defRPr sz="4800">
                <a:solidFill>
                  <a:srgbClr val="434343"/>
                </a:solidFill>
              </a:defRPr>
            </a:lvl7pPr>
            <a:lvl8pPr lvl="7" algn="ctr" rtl="0">
              <a:spcBef>
                <a:spcPts val="0"/>
              </a:spcBef>
              <a:spcAft>
                <a:spcPts val="0"/>
              </a:spcAft>
              <a:buClr>
                <a:srgbClr val="434343"/>
              </a:buClr>
              <a:buSzPts val="4800"/>
              <a:buNone/>
              <a:defRPr sz="4800">
                <a:solidFill>
                  <a:srgbClr val="434343"/>
                </a:solidFill>
              </a:defRPr>
            </a:lvl8pPr>
            <a:lvl9pPr lvl="8" algn="ctr" rtl="0">
              <a:spcBef>
                <a:spcPts val="0"/>
              </a:spcBef>
              <a:spcAft>
                <a:spcPts val="0"/>
              </a:spcAft>
              <a:buClr>
                <a:srgbClr val="434343"/>
              </a:buClr>
              <a:buSzPts val="4800"/>
              <a:buNone/>
              <a:defRPr sz="4800">
                <a:solidFill>
                  <a:srgbClr val="434343"/>
                </a:solidFill>
              </a:defRPr>
            </a:lvl9pPr>
          </a:lstStyle>
          <a:p/>
        </p:txBody>
      </p:sp>
      <p:pic>
        <p:nvPicPr>
          <p:cNvPr id="431" name="Google Shape;431;p44"/>
          <p:cNvPicPr preferRelativeResize="0"/>
          <p:nvPr/>
        </p:nvPicPr>
        <p:blipFill>
          <a:blip r:embed="rId2"/>
          <a:stretch>
            <a:fillRect/>
          </a:stretch>
        </p:blipFill>
        <p:spPr>
          <a:xfrm flipH="1">
            <a:off x="0" y="0"/>
            <a:ext cx="2611875" cy="2234759"/>
          </a:xfrm>
          <a:prstGeom prst="rect">
            <a:avLst/>
          </a:prstGeom>
          <a:noFill/>
          <a:ln>
            <a:noFill/>
          </a:ln>
        </p:spPr>
      </p:pic>
    </p:spTree>
  </p:cSld>
  <p:clrMapOvr>
    <a:masterClrMapping/>
  </p:clrMapOvr>
  <p:transition spd="slow">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three columns and numbers">
  <p:cSld name="CUSTOM_23_1">
    <p:spTree>
      <p:nvGrpSpPr>
        <p:cNvPr id="1" name="Shape 441"/>
        <p:cNvGrpSpPr/>
        <p:nvPr/>
      </p:nvGrpSpPr>
      <p:grpSpPr>
        <a:xfrm>
          <a:off x="0" y="0"/>
          <a:ext cx="0" cy="0"/>
          <a:chOff x="0" y="0"/>
          <a:chExt cx="0" cy="0"/>
        </a:xfrm>
      </p:grpSpPr>
      <p:sp>
        <p:nvSpPr>
          <p:cNvPr id="442" name="Google Shape;442;p47"/>
          <p:cNvSpPr txBox="1">
            <a:spLocks noGrp="1"/>
          </p:cNvSpPr>
          <p:nvPr>
            <p:ph type="ctrTitle"/>
          </p:nvPr>
        </p:nvSpPr>
        <p:spPr>
          <a:xfrm>
            <a:off x="899250" y="4128125"/>
            <a:ext cx="7345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Clr>
                <a:srgbClr val="434343"/>
              </a:buClr>
              <a:buSzPts val="4800"/>
              <a:buNone/>
              <a:defRPr sz="4800">
                <a:solidFill>
                  <a:srgbClr val="434343"/>
                </a:solidFill>
              </a:defRPr>
            </a:lvl2pPr>
            <a:lvl3pPr lvl="2" algn="ctr" rtl="0">
              <a:spcBef>
                <a:spcPts val="0"/>
              </a:spcBef>
              <a:spcAft>
                <a:spcPts val="0"/>
              </a:spcAft>
              <a:buClr>
                <a:srgbClr val="434343"/>
              </a:buClr>
              <a:buSzPts val="4800"/>
              <a:buNone/>
              <a:defRPr sz="4800">
                <a:solidFill>
                  <a:srgbClr val="434343"/>
                </a:solidFill>
              </a:defRPr>
            </a:lvl3pPr>
            <a:lvl4pPr lvl="3" algn="ctr" rtl="0">
              <a:spcBef>
                <a:spcPts val="0"/>
              </a:spcBef>
              <a:spcAft>
                <a:spcPts val="0"/>
              </a:spcAft>
              <a:buClr>
                <a:srgbClr val="434343"/>
              </a:buClr>
              <a:buSzPts val="4800"/>
              <a:buNone/>
              <a:defRPr sz="4800">
                <a:solidFill>
                  <a:srgbClr val="434343"/>
                </a:solidFill>
              </a:defRPr>
            </a:lvl4pPr>
            <a:lvl5pPr lvl="4" algn="ctr" rtl="0">
              <a:spcBef>
                <a:spcPts val="0"/>
              </a:spcBef>
              <a:spcAft>
                <a:spcPts val="0"/>
              </a:spcAft>
              <a:buClr>
                <a:srgbClr val="434343"/>
              </a:buClr>
              <a:buSzPts val="4800"/>
              <a:buNone/>
              <a:defRPr sz="4800">
                <a:solidFill>
                  <a:srgbClr val="434343"/>
                </a:solidFill>
              </a:defRPr>
            </a:lvl5pPr>
            <a:lvl6pPr lvl="5" algn="ctr" rtl="0">
              <a:spcBef>
                <a:spcPts val="0"/>
              </a:spcBef>
              <a:spcAft>
                <a:spcPts val="0"/>
              </a:spcAft>
              <a:buClr>
                <a:srgbClr val="434343"/>
              </a:buClr>
              <a:buSzPts val="4800"/>
              <a:buNone/>
              <a:defRPr sz="4800">
                <a:solidFill>
                  <a:srgbClr val="434343"/>
                </a:solidFill>
              </a:defRPr>
            </a:lvl6pPr>
            <a:lvl7pPr lvl="6" algn="ctr" rtl="0">
              <a:spcBef>
                <a:spcPts val="0"/>
              </a:spcBef>
              <a:spcAft>
                <a:spcPts val="0"/>
              </a:spcAft>
              <a:buClr>
                <a:srgbClr val="434343"/>
              </a:buClr>
              <a:buSzPts val="4800"/>
              <a:buNone/>
              <a:defRPr sz="4800">
                <a:solidFill>
                  <a:srgbClr val="434343"/>
                </a:solidFill>
              </a:defRPr>
            </a:lvl7pPr>
            <a:lvl8pPr lvl="7" algn="ctr" rtl="0">
              <a:spcBef>
                <a:spcPts val="0"/>
              </a:spcBef>
              <a:spcAft>
                <a:spcPts val="0"/>
              </a:spcAft>
              <a:buClr>
                <a:srgbClr val="434343"/>
              </a:buClr>
              <a:buSzPts val="4800"/>
              <a:buNone/>
              <a:defRPr sz="4800">
                <a:solidFill>
                  <a:srgbClr val="434343"/>
                </a:solidFill>
              </a:defRPr>
            </a:lvl8pPr>
            <a:lvl9pPr lvl="8" algn="ctr" rtl="0">
              <a:spcBef>
                <a:spcPts val="0"/>
              </a:spcBef>
              <a:spcAft>
                <a:spcPts val="0"/>
              </a:spcAft>
              <a:buClr>
                <a:srgbClr val="434343"/>
              </a:buClr>
              <a:buSzPts val="4800"/>
              <a:buNone/>
              <a:defRPr sz="4800">
                <a:solidFill>
                  <a:srgbClr val="434343"/>
                </a:solidFill>
              </a:defRPr>
            </a:lvl9pPr>
          </a:lstStyle>
          <a:p/>
        </p:txBody>
      </p:sp>
      <p:sp>
        <p:nvSpPr>
          <p:cNvPr id="443" name="Google Shape;443;p47"/>
          <p:cNvSpPr txBox="1">
            <a:spLocks noGrp="1"/>
          </p:cNvSpPr>
          <p:nvPr>
            <p:ph type="subTitle" idx="1"/>
          </p:nvPr>
        </p:nvSpPr>
        <p:spPr>
          <a:xfrm>
            <a:off x="1438488" y="3046550"/>
            <a:ext cx="1577100" cy="79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p:txBody>
      </p:sp>
      <p:sp>
        <p:nvSpPr>
          <p:cNvPr id="444" name="Google Shape;444;p47"/>
          <p:cNvSpPr txBox="1">
            <a:spLocks noGrp="1"/>
          </p:cNvSpPr>
          <p:nvPr>
            <p:ph type="subTitle" idx="2"/>
          </p:nvPr>
        </p:nvSpPr>
        <p:spPr>
          <a:xfrm>
            <a:off x="1438488" y="2741800"/>
            <a:ext cx="1577100" cy="408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445" name="Google Shape;445;p47"/>
          <p:cNvSpPr txBox="1">
            <a:spLocks noGrp="1"/>
          </p:cNvSpPr>
          <p:nvPr>
            <p:ph type="subTitle" idx="3"/>
          </p:nvPr>
        </p:nvSpPr>
        <p:spPr>
          <a:xfrm>
            <a:off x="3794748" y="3046540"/>
            <a:ext cx="1577100" cy="79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p:txBody>
      </p:sp>
      <p:sp>
        <p:nvSpPr>
          <p:cNvPr id="446" name="Google Shape;446;p47"/>
          <p:cNvSpPr txBox="1">
            <a:spLocks noGrp="1"/>
          </p:cNvSpPr>
          <p:nvPr>
            <p:ph type="subTitle" idx="4"/>
          </p:nvPr>
        </p:nvSpPr>
        <p:spPr>
          <a:xfrm>
            <a:off x="3794748" y="2741800"/>
            <a:ext cx="1577100" cy="408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447" name="Google Shape;447;p47"/>
          <p:cNvSpPr txBox="1">
            <a:spLocks noGrp="1"/>
          </p:cNvSpPr>
          <p:nvPr>
            <p:ph type="subTitle" idx="5"/>
          </p:nvPr>
        </p:nvSpPr>
        <p:spPr>
          <a:xfrm>
            <a:off x="6128400" y="3046550"/>
            <a:ext cx="1577100" cy="79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p:txBody>
      </p:sp>
      <p:sp>
        <p:nvSpPr>
          <p:cNvPr id="448" name="Google Shape;448;p47"/>
          <p:cNvSpPr txBox="1">
            <a:spLocks noGrp="1"/>
          </p:cNvSpPr>
          <p:nvPr>
            <p:ph type="subTitle" idx="6"/>
          </p:nvPr>
        </p:nvSpPr>
        <p:spPr>
          <a:xfrm>
            <a:off x="6128400" y="2741775"/>
            <a:ext cx="1577100" cy="408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449" name="Google Shape;449;p47"/>
          <p:cNvSpPr txBox="1">
            <a:spLocks noGrp="1"/>
          </p:cNvSpPr>
          <p:nvPr>
            <p:ph type="title" idx="7" hasCustomPrompt="1"/>
          </p:nvPr>
        </p:nvSpPr>
        <p:spPr>
          <a:xfrm>
            <a:off x="1438512" y="1232750"/>
            <a:ext cx="1577100" cy="10053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000"/>
              <a:buNone/>
              <a:defRPr sz="6000"/>
            </a:lvl1pPr>
            <a:lvl2pPr lvl="1" algn="ctr" rtl="0">
              <a:spcBef>
                <a:spcPts val="0"/>
              </a:spcBef>
              <a:spcAft>
                <a:spcPts val="0"/>
              </a:spcAft>
              <a:buClr>
                <a:srgbClr val="434343"/>
              </a:buClr>
              <a:buSzPts val="3000"/>
              <a:buFont typeface="Englebert" panose="02000506000000020004"/>
              <a:buNone/>
              <a:defRPr sz="3000">
                <a:solidFill>
                  <a:srgbClr val="434343"/>
                </a:solidFill>
                <a:latin typeface="Englebert" panose="02000506000000020004"/>
                <a:ea typeface="Englebert" panose="02000506000000020004"/>
                <a:cs typeface="Englebert" panose="02000506000000020004"/>
                <a:sym typeface="Englebert" panose="02000506000000020004"/>
              </a:defRPr>
            </a:lvl2pPr>
            <a:lvl3pPr lvl="2" algn="ctr" rtl="0">
              <a:spcBef>
                <a:spcPts val="0"/>
              </a:spcBef>
              <a:spcAft>
                <a:spcPts val="0"/>
              </a:spcAft>
              <a:buClr>
                <a:srgbClr val="434343"/>
              </a:buClr>
              <a:buSzPts val="3000"/>
              <a:buFont typeface="Englebert" panose="02000506000000020004"/>
              <a:buNone/>
              <a:defRPr sz="3000">
                <a:solidFill>
                  <a:srgbClr val="434343"/>
                </a:solidFill>
                <a:latin typeface="Englebert" panose="02000506000000020004"/>
                <a:ea typeface="Englebert" panose="02000506000000020004"/>
                <a:cs typeface="Englebert" panose="02000506000000020004"/>
                <a:sym typeface="Englebert" panose="02000506000000020004"/>
              </a:defRPr>
            </a:lvl3pPr>
            <a:lvl4pPr lvl="3" algn="ctr" rtl="0">
              <a:spcBef>
                <a:spcPts val="0"/>
              </a:spcBef>
              <a:spcAft>
                <a:spcPts val="0"/>
              </a:spcAft>
              <a:buClr>
                <a:srgbClr val="434343"/>
              </a:buClr>
              <a:buSzPts val="3000"/>
              <a:buFont typeface="Englebert" panose="02000506000000020004"/>
              <a:buNone/>
              <a:defRPr sz="3000">
                <a:solidFill>
                  <a:srgbClr val="434343"/>
                </a:solidFill>
                <a:latin typeface="Englebert" panose="02000506000000020004"/>
                <a:ea typeface="Englebert" panose="02000506000000020004"/>
                <a:cs typeface="Englebert" panose="02000506000000020004"/>
                <a:sym typeface="Englebert" panose="02000506000000020004"/>
              </a:defRPr>
            </a:lvl4pPr>
            <a:lvl5pPr lvl="4" algn="ctr" rtl="0">
              <a:spcBef>
                <a:spcPts val="0"/>
              </a:spcBef>
              <a:spcAft>
                <a:spcPts val="0"/>
              </a:spcAft>
              <a:buClr>
                <a:srgbClr val="434343"/>
              </a:buClr>
              <a:buSzPts val="3000"/>
              <a:buFont typeface="Englebert" panose="02000506000000020004"/>
              <a:buNone/>
              <a:defRPr sz="3000">
                <a:solidFill>
                  <a:srgbClr val="434343"/>
                </a:solidFill>
                <a:latin typeface="Englebert" panose="02000506000000020004"/>
                <a:ea typeface="Englebert" panose="02000506000000020004"/>
                <a:cs typeface="Englebert" panose="02000506000000020004"/>
                <a:sym typeface="Englebert" panose="02000506000000020004"/>
              </a:defRPr>
            </a:lvl5pPr>
            <a:lvl6pPr lvl="5" algn="ctr" rtl="0">
              <a:spcBef>
                <a:spcPts val="0"/>
              </a:spcBef>
              <a:spcAft>
                <a:spcPts val="0"/>
              </a:spcAft>
              <a:buClr>
                <a:srgbClr val="434343"/>
              </a:buClr>
              <a:buSzPts val="3000"/>
              <a:buFont typeface="Englebert" panose="02000506000000020004"/>
              <a:buNone/>
              <a:defRPr sz="3000">
                <a:solidFill>
                  <a:srgbClr val="434343"/>
                </a:solidFill>
                <a:latin typeface="Englebert" panose="02000506000000020004"/>
                <a:ea typeface="Englebert" panose="02000506000000020004"/>
                <a:cs typeface="Englebert" panose="02000506000000020004"/>
                <a:sym typeface="Englebert" panose="02000506000000020004"/>
              </a:defRPr>
            </a:lvl6pPr>
            <a:lvl7pPr lvl="6" algn="ctr" rtl="0">
              <a:spcBef>
                <a:spcPts val="0"/>
              </a:spcBef>
              <a:spcAft>
                <a:spcPts val="0"/>
              </a:spcAft>
              <a:buClr>
                <a:srgbClr val="434343"/>
              </a:buClr>
              <a:buSzPts val="3000"/>
              <a:buFont typeface="Englebert" panose="02000506000000020004"/>
              <a:buNone/>
              <a:defRPr sz="3000">
                <a:solidFill>
                  <a:srgbClr val="434343"/>
                </a:solidFill>
                <a:latin typeface="Englebert" panose="02000506000000020004"/>
                <a:ea typeface="Englebert" panose="02000506000000020004"/>
                <a:cs typeface="Englebert" panose="02000506000000020004"/>
                <a:sym typeface="Englebert" panose="02000506000000020004"/>
              </a:defRPr>
            </a:lvl7pPr>
            <a:lvl8pPr lvl="7" algn="ctr" rtl="0">
              <a:spcBef>
                <a:spcPts val="0"/>
              </a:spcBef>
              <a:spcAft>
                <a:spcPts val="0"/>
              </a:spcAft>
              <a:buClr>
                <a:srgbClr val="434343"/>
              </a:buClr>
              <a:buSzPts val="3000"/>
              <a:buFont typeface="Englebert" panose="02000506000000020004"/>
              <a:buNone/>
              <a:defRPr sz="3000">
                <a:solidFill>
                  <a:srgbClr val="434343"/>
                </a:solidFill>
                <a:latin typeface="Englebert" panose="02000506000000020004"/>
                <a:ea typeface="Englebert" panose="02000506000000020004"/>
                <a:cs typeface="Englebert" panose="02000506000000020004"/>
                <a:sym typeface="Englebert" panose="02000506000000020004"/>
              </a:defRPr>
            </a:lvl8pPr>
            <a:lvl9pPr lvl="8" algn="ctr" rtl="0">
              <a:spcBef>
                <a:spcPts val="0"/>
              </a:spcBef>
              <a:spcAft>
                <a:spcPts val="0"/>
              </a:spcAft>
              <a:buClr>
                <a:srgbClr val="434343"/>
              </a:buClr>
              <a:buSzPts val="3000"/>
              <a:buFont typeface="Englebert" panose="02000506000000020004"/>
              <a:buNone/>
              <a:defRPr sz="3000">
                <a:solidFill>
                  <a:srgbClr val="434343"/>
                </a:solidFill>
                <a:latin typeface="Englebert" panose="02000506000000020004"/>
                <a:ea typeface="Englebert" panose="02000506000000020004"/>
                <a:cs typeface="Englebert" panose="02000506000000020004"/>
                <a:sym typeface="Englebert" panose="02000506000000020004"/>
              </a:defRPr>
            </a:lvl9pPr>
          </a:lstStyle>
          <a:p>
            <a:r>
              <a:t>xx%</a:t>
            </a:r>
          </a:p>
        </p:txBody>
      </p:sp>
      <p:sp>
        <p:nvSpPr>
          <p:cNvPr id="450" name="Google Shape;450;p47"/>
          <p:cNvSpPr txBox="1">
            <a:spLocks noGrp="1"/>
          </p:cNvSpPr>
          <p:nvPr>
            <p:ph type="title" idx="8" hasCustomPrompt="1"/>
          </p:nvPr>
        </p:nvSpPr>
        <p:spPr>
          <a:xfrm>
            <a:off x="3794762" y="1232750"/>
            <a:ext cx="1577100" cy="10053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000"/>
              <a:buNone/>
              <a:defRPr sz="6000"/>
            </a:lvl1pPr>
            <a:lvl2pPr lvl="1" algn="ctr" rtl="0">
              <a:spcBef>
                <a:spcPts val="0"/>
              </a:spcBef>
              <a:spcAft>
                <a:spcPts val="0"/>
              </a:spcAft>
              <a:buClr>
                <a:srgbClr val="434343"/>
              </a:buClr>
              <a:buSzPts val="3000"/>
              <a:buFont typeface="Englebert" panose="02000506000000020004"/>
              <a:buNone/>
              <a:defRPr sz="3000">
                <a:solidFill>
                  <a:srgbClr val="434343"/>
                </a:solidFill>
                <a:latin typeface="Englebert" panose="02000506000000020004"/>
                <a:ea typeface="Englebert" panose="02000506000000020004"/>
                <a:cs typeface="Englebert" panose="02000506000000020004"/>
                <a:sym typeface="Englebert" panose="02000506000000020004"/>
              </a:defRPr>
            </a:lvl2pPr>
            <a:lvl3pPr lvl="2" algn="ctr" rtl="0">
              <a:spcBef>
                <a:spcPts val="0"/>
              </a:spcBef>
              <a:spcAft>
                <a:spcPts val="0"/>
              </a:spcAft>
              <a:buClr>
                <a:srgbClr val="434343"/>
              </a:buClr>
              <a:buSzPts val="3000"/>
              <a:buFont typeface="Englebert" panose="02000506000000020004"/>
              <a:buNone/>
              <a:defRPr sz="3000">
                <a:solidFill>
                  <a:srgbClr val="434343"/>
                </a:solidFill>
                <a:latin typeface="Englebert" panose="02000506000000020004"/>
                <a:ea typeface="Englebert" panose="02000506000000020004"/>
                <a:cs typeface="Englebert" panose="02000506000000020004"/>
                <a:sym typeface="Englebert" panose="02000506000000020004"/>
              </a:defRPr>
            </a:lvl3pPr>
            <a:lvl4pPr lvl="3" algn="ctr" rtl="0">
              <a:spcBef>
                <a:spcPts val="0"/>
              </a:spcBef>
              <a:spcAft>
                <a:spcPts val="0"/>
              </a:spcAft>
              <a:buClr>
                <a:srgbClr val="434343"/>
              </a:buClr>
              <a:buSzPts val="3000"/>
              <a:buFont typeface="Englebert" panose="02000506000000020004"/>
              <a:buNone/>
              <a:defRPr sz="3000">
                <a:solidFill>
                  <a:srgbClr val="434343"/>
                </a:solidFill>
                <a:latin typeface="Englebert" panose="02000506000000020004"/>
                <a:ea typeface="Englebert" panose="02000506000000020004"/>
                <a:cs typeface="Englebert" panose="02000506000000020004"/>
                <a:sym typeface="Englebert" panose="02000506000000020004"/>
              </a:defRPr>
            </a:lvl4pPr>
            <a:lvl5pPr lvl="4" algn="ctr" rtl="0">
              <a:spcBef>
                <a:spcPts val="0"/>
              </a:spcBef>
              <a:spcAft>
                <a:spcPts val="0"/>
              </a:spcAft>
              <a:buClr>
                <a:srgbClr val="434343"/>
              </a:buClr>
              <a:buSzPts val="3000"/>
              <a:buFont typeface="Englebert" panose="02000506000000020004"/>
              <a:buNone/>
              <a:defRPr sz="3000">
                <a:solidFill>
                  <a:srgbClr val="434343"/>
                </a:solidFill>
                <a:latin typeface="Englebert" panose="02000506000000020004"/>
                <a:ea typeface="Englebert" panose="02000506000000020004"/>
                <a:cs typeface="Englebert" panose="02000506000000020004"/>
                <a:sym typeface="Englebert" panose="02000506000000020004"/>
              </a:defRPr>
            </a:lvl5pPr>
            <a:lvl6pPr lvl="5" algn="ctr" rtl="0">
              <a:spcBef>
                <a:spcPts val="0"/>
              </a:spcBef>
              <a:spcAft>
                <a:spcPts val="0"/>
              </a:spcAft>
              <a:buClr>
                <a:srgbClr val="434343"/>
              </a:buClr>
              <a:buSzPts val="3000"/>
              <a:buFont typeface="Englebert" panose="02000506000000020004"/>
              <a:buNone/>
              <a:defRPr sz="3000">
                <a:solidFill>
                  <a:srgbClr val="434343"/>
                </a:solidFill>
                <a:latin typeface="Englebert" panose="02000506000000020004"/>
                <a:ea typeface="Englebert" panose="02000506000000020004"/>
                <a:cs typeface="Englebert" panose="02000506000000020004"/>
                <a:sym typeface="Englebert" panose="02000506000000020004"/>
              </a:defRPr>
            </a:lvl6pPr>
            <a:lvl7pPr lvl="6" algn="ctr" rtl="0">
              <a:spcBef>
                <a:spcPts val="0"/>
              </a:spcBef>
              <a:spcAft>
                <a:spcPts val="0"/>
              </a:spcAft>
              <a:buClr>
                <a:srgbClr val="434343"/>
              </a:buClr>
              <a:buSzPts val="3000"/>
              <a:buFont typeface="Englebert" panose="02000506000000020004"/>
              <a:buNone/>
              <a:defRPr sz="3000">
                <a:solidFill>
                  <a:srgbClr val="434343"/>
                </a:solidFill>
                <a:latin typeface="Englebert" panose="02000506000000020004"/>
                <a:ea typeface="Englebert" panose="02000506000000020004"/>
                <a:cs typeface="Englebert" panose="02000506000000020004"/>
                <a:sym typeface="Englebert" panose="02000506000000020004"/>
              </a:defRPr>
            </a:lvl7pPr>
            <a:lvl8pPr lvl="7" algn="ctr" rtl="0">
              <a:spcBef>
                <a:spcPts val="0"/>
              </a:spcBef>
              <a:spcAft>
                <a:spcPts val="0"/>
              </a:spcAft>
              <a:buClr>
                <a:srgbClr val="434343"/>
              </a:buClr>
              <a:buSzPts val="3000"/>
              <a:buFont typeface="Englebert" panose="02000506000000020004"/>
              <a:buNone/>
              <a:defRPr sz="3000">
                <a:solidFill>
                  <a:srgbClr val="434343"/>
                </a:solidFill>
                <a:latin typeface="Englebert" panose="02000506000000020004"/>
                <a:ea typeface="Englebert" panose="02000506000000020004"/>
                <a:cs typeface="Englebert" panose="02000506000000020004"/>
                <a:sym typeface="Englebert" panose="02000506000000020004"/>
              </a:defRPr>
            </a:lvl8pPr>
            <a:lvl9pPr lvl="8" algn="ctr" rtl="0">
              <a:spcBef>
                <a:spcPts val="0"/>
              </a:spcBef>
              <a:spcAft>
                <a:spcPts val="0"/>
              </a:spcAft>
              <a:buClr>
                <a:srgbClr val="434343"/>
              </a:buClr>
              <a:buSzPts val="3000"/>
              <a:buFont typeface="Englebert" panose="02000506000000020004"/>
              <a:buNone/>
              <a:defRPr sz="3000">
                <a:solidFill>
                  <a:srgbClr val="434343"/>
                </a:solidFill>
                <a:latin typeface="Englebert" panose="02000506000000020004"/>
                <a:ea typeface="Englebert" panose="02000506000000020004"/>
                <a:cs typeface="Englebert" panose="02000506000000020004"/>
                <a:sym typeface="Englebert" panose="02000506000000020004"/>
              </a:defRPr>
            </a:lvl9pPr>
          </a:lstStyle>
          <a:p>
            <a:r>
              <a:t>xx%</a:t>
            </a:r>
          </a:p>
        </p:txBody>
      </p:sp>
      <p:sp>
        <p:nvSpPr>
          <p:cNvPr id="451" name="Google Shape;451;p47"/>
          <p:cNvSpPr txBox="1">
            <a:spLocks noGrp="1"/>
          </p:cNvSpPr>
          <p:nvPr>
            <p:ph type="title" idx="9" hasCustomPrompt="1"/>
          </p:nvPr>
        </p:nvSpPr>
        <p:spPr>
          <a:xfrm>
            <a:off x="6128412" y="1232750"/>
            <a:ext cx="1577100" cy="10053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000"/>
              <a:buNone/>
              <a:defRPr sz="6000"/>
            </a:lvl1pPr>
            <a:lvl2pPr lvl="1" algn="ctr" rtl="0">
              <a:spcBef>
                <a:spcPts val="0"/>
              </a:spcBef>
              <a:spcAft>
                <a:spcPts val="0"/>
              </a:spcAft>
              <a:buClr>
                <a:srgbClr val="434343"/>
              </a:buClr>
              <a:buSzPts val="3000"/>
              <a:buFont typeface="Englebert" panose="02000506000000020004"/>
              <a:buNone/>
              <a:defRPr sz="3000">
                <a:solidFill>
                  <a:srgbClr val="434343"/>
                </a:solidFill>
                <a:latin typeface="Englebert" panose="02000506000000020004"/>
                <a:ea typeface="Englebert" panose="02000506000000020004"/>
                <a:cs typeface="Englebert" panose="02000506000000020004"/>
                <a:sym typeface="Englebert" panose="02000506000000020004"/>
              </a:defRPr>
            </a:lvl2pPr>
            <a:lvl3pPr lvl="2" algn="ctr" rtl="0">
              <a:spcBef>
                <a:spcPts val="0"/>
              </a:spcBef>
              <a:spcAft>
                <a:spcPts val="0"/>
              </a:spcAft>
              <a:buClr>
                <a:srgbClr val="434343"/>
              </a:buClr>
              <a:buSzPts val="3000"/>
              <a:buFont typeface="Englebert" panose="02000506000000020004"/>
              <a:buNone/>
              <a:defRPr sz="3000">
                <a:solidFill>
                  <a:srgbClr val="434343"/>
                </a:solidFill>
                <a:latin typeface="Englebert" panose="02000506000000020004"/>
                <a:ea typeface="Englebert" panose="02000506000000020004"/>
                <a:cs typeface="Englebert" panose="02000506000000020004"/>
                <a:sym typeface="Englebert" panose="02000506000000020004"/>
              </a:defRPr>
            </a:lvl3pPr>
            <a:lvl4pPr lvl="3" algn="ctr" rtl="0">
              <a:spcBef>
                <a:spcPts val="0"/>
              </a:spcBef>
              <a:spcAft>
                <a:spcPts val="0"/>
              </a:spcAft>
              <a:buClr>
                <a:srgbClr val="434343"/>
              </a:buClr>
              <a:buSzPts val="3000"/>
              <a:buFont typeface="Englebert" panose="02000506000000020004"/>
              <a:buNone/>
              <a:defRPr sz="3000">
                <a:solidFill>
                  <a:srgbClr val="434343"/>
                </a:solidFill>
                <a:latin typeface="Englebert" panose="02000506000000020004"/>
                <a:ea typeface="Englebert" panose="02000506000000020004"/>
                <a:cs typeface="Englebert" panose="02000506000000020004"/>
                <a:sym typeface="Englebert" panose="02000506000000020004"/>
              </a:defRPr>
            </a:lvl4pPr>
            <a:lvl5pPr lvl="4" algn="ctr" rtl="0">
              <a:spcBef>
                <a:spcPts val="0"/>
              </a:spcBef>
              <a:spcAft>
                <a:spcPts val="0"/>
              </a:spcAft>
              <a:buClr>
                <a:srgbClr val="434343"/>
              </a:buClr>
              <a:buSzPts val="3000"/>
              <a:buFont typeface="Englebert" panose="02000506000000020004"/>
              <a:buNone/>
              <a:defRPr sz="3000">
                <a:solidFill>
                  <a:srgbClr val="434343"/>
                </a:solidFill>
                <a:latin typeface="Englebert" panose="02000506000000020004"/>
                <a:ea typeface="Englebert" panose="02000506000000020004"/>
                <a:cs typeface="Englebert" panose="02000506000000020004"/>
                <a:sym typeface="Englebert" panose="02000506000000020004"/>
              </a:defRPr>
            </a:lvl5pPr>
            <a:lvl6pPr lvl="5" algn="ctr" rtl="0">
              <a:spcBef>
                <a:spcPts val="0"/>
              </a:spcBef>
              <a:spcAft>
                <a:spcPts val="0"/>
              </a:spcAft>
              <a:buClr>
                <a:srgbClr val="434343"/>
              </a:buClr>
              <a:buSzPts val="3000"/>
              <a:buFont typeface="Englebert" panose="02000506000000020004"/>
              <a:buNone/>
              <a:defRPr sz="3000">
                <a:solidFill>
                  <a:srgbClr val="434343"/>
                </a:solidFill>
                <a:latin typeface="Englebert" panose="02000506000000020004"/>
                <a:ea typeface="Englebert" panose="02000506000000020004"/>
                <a:cs typeface="Englebert" panose="02000506000000020004"/>
                <a:sym typeface="Englebert" panose="02000506000000020004"/>
              </a:defRPr>
            </a:lvl6pPr>
            <a:lvl7pPr lvl="6" algn="ctr" rtl="0">
              <a:spcBef>
                <a:spcPts val="0"/>
              </a:spcBef>
              <a:spcAft>
                <a:spcPts val="0"/>
              </a:spcAft>
              <a:buClr>
                <a:srgbClr val="434343"/>
              </a:buClr>
              <a:buSzPts val="3000"/>
              <a:buFont typeface="Englebert" panose="02000506000000020004"/>
              <a:buNone/>
              <a:defRPr sz="3000">
                <a:solidFill>
                  <a:srgbClr val="434343"/>
                </a:solidFill>
                <a:latin typeface="Englebert" panose="02000506000000020004"/>
                <a:ea typeface="Englebert" panose="02000506000000020004"/>
                <a:cs typeface="Englebert" panose="02000506000000020004"/>
                <a:sym typeface="Englebert" panose="02000506000000020004"/>
              </a:defRPr>
            </a:lvl7pPr>
            <a:lvl8pPr lvl="7" algn="ctr" rtl="0">
              <a:spcBef>
                <a:spcPts val="0"/>
              </a:spcBef>
              <a:spcAft>
                <a:spcPts val="0"/>
              </a:spcAft>
              <a:buClr>
                <a:srgbClr val="434343"/>
              </a:buClr>
              <a:buSzPts val="3000"/>
              <a:buFont typeface="Englebert" panose="02000506000000020004"/>
              <a:buNone/>
              <a:defRPr sz="3000">
                <a:solidFill>
                  <a:srgbClr val="434343"/>
                </a:solidFill>
                <a:latin typeface="Englebert" panose="02000506000000020004"/>
                <a:ea typeface="Englebert" panose="02000506000000020004"/>
                <a:cs typeface="Englebert" panose="02000506000000020004"/>
                <a:sym typeface="Englebert" panose="02000506000000020004"/>
              </a:defRPr>
            </a:lvl8pPr>
            <a:lvl9pPr lvl="8" algn="ctr" rtl="0">
              <a:spcBef>
                <a:spcPts val="0"/>
              </a:spcBef>
              <a:spcAft>
                <a:spcPts val="0"/>
              </a:spcAft>
              <a:buClr>
                <a:srgbClr val="434343"/>
              </a:buClr>
              <a:buSzPts val="3000"/>
              <a:buFont typeface="Englebert" panose="02000506000000020004"/>
              <a:buNone/>
              <a:defRPr sz="3000">
                <a:solidFill>
                  <a:srgbClr val="434343"/>
                </a:solidFill>
                <a:latin typeface="Englebert" panose="02000506000000020004"/>
                <a:ea typeface="Englebert" panose="02000506000000020004"/>
                <a:cs typeface="Englebert" panose="02000506000000020004"/>
                <a:sym typeface="Englebert" panose="02000506000000020004"/>
              </a:defRPr>
            </a:lvl9pPr>
          </a:lstStyle>
          <a:p>
            <a:r>
              <a:t>xx%</a:t>
            </a:r>
          </a:p>
        </p:txBody>
      </p:sp>
      <p:pic>
        <p:nvPicPr>
          <p:cNvPr id="452" name="Google Shape;452;p47"/>
          <p:cNvPicPr preferRelativeResize="0"/>
          <p:nvPr/>
        </p:nvPicPr>
        <p:blipFill>
          <a:blip r:embed="rId2"/>
          <a:stretch>
            <a:fillRect/>
          </a:stretch>
        </p:blipFill>
        <p:spPr>
          <a:xfrm rot="10800000" flipH="1">
            <a:off x="3307376" y="300"/>
            <a:ext cx="2529250" cy="1123375"/>
          </a:xfrm>
          <a:prstGeom prst="rect">
            <a:avLst/>
          </a:prstGeom>
          <a:noFill/>
          <a:ln>
            <a:noFill/>
          </a:ln>
        </p:spPr>
      </p:pic>
    </p:spTree>
  </p:cSld>
  <p:clrMapOvr>
    <a:masterClrMapping/>
  </p:clrMapOvr>
  <p:transition spd="slow">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one column">
  <p:cSld name="CUSTOM_8_2_1">
    <p:spTree>
      <p:nvGrpSpPr>
        <p:cNvPr id="1" name="Shape 458"/>
        <p:cNvGrpSpPr/>
        <p:nvPr/>
      </p:nvGrpSpPr>
      <p:grpSpPr>
        <a:xfrm>
          <a:off x="0" y="0"/>
          <a:ext cx="0" cy="0"/>
          <a:chOff x="0" y="0"/>
          <a:chExt cx="0" cy="0"/>
        </a:xfrm>
      </p:grpSpPr>
      <p:sp>
        <p:nvSpPr>
          <p:cNvPr id="459" name="Google Shape;459;p49"/>
          <p:cNvSpPr txBox="1">
            <a:spLocks noGrp="1"/>
          </p:cNvSpPr>
          <p:nvPr>
            <p:ph type="ctrTitle"/>
          </p:nvPr>
        </p:nvSpPr>
        <p:spPr>
          <a:xfrm>
            <a:off x="1414775" y="3939450"/>
            <a:ext cx="3892500" cy="7665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600">
                <a:solidFill>
                  <a:schemeClr val="lt1"/>
                </a:solidFill>
              </a:defRPr>
            </a:lvl1pPr>
            <a:lvl2pPr lvl="1" algn="ctr" rtl="0">
              <a:spcBef>
                <a:spcPts val="0"/>
              </a:spcBef>
              <a:spcAft>
                <a:spcPts val="0"/>
              </a:spcAft>
              <a:buClr>
                <a:srgbClr val="434343"/>
              </a:buClr>
              <a:buSzPts val="4800"/>
              <a:buNone/>
              <a:defRPr sz="4800">
                <a:solidFill>
                  <a:srgbClr val="434343"/>
                </a:solidFill>
              </a:defRPr>
            </a:lvl2pPr>
            <a:lvl3pPr lvl="2" algn="ctr" rtl="0">
              <a:spcBef>
                <a:spcPts val="0"/>
              </a:spcBef>
              <a:spcAft>
                <a:spcPts val="0"/>
              </a:spcAft>
              <a:buClr>
                <a:srgbClr val="434343"/>
              </a:buClr>
              <a:buSzPts val="4800"/>
              <a:buNone/>
              <a:defRPr sz="4800">
                <a:solidFill>
                  <a:srgbClr val="434343"/>
                </a:solidFill>
              </a:defRPr>
            </a:lvl3pPr>
            <a:lvl4pPr lvl="3" algn="ctr" rtl="0">
              <a:spcBef>
                <a:spcPts val="0"/>
              </a:spcBef>
              <a:spcAft>
                <a:spcPts val="0"/>
              </a:spcAft>
              <a:buClr>
                <a:srgbClr val="434343"/>
              </a:buClr>
              <a:buSzPts val="4800"/>
              <a:buNone/>
              <a:defRPr sz="4800">
                <a:solidFill>
                  <a:srgbClr val="434343"/>
                </a:solidFill>
              </a:defRPr>
            </a:lvl4pPr>
            <a:lvl5pPr lvl="4" algn="ctr" rtl="0">
              <a:spcBef>
                <a:spcPts val="0"/>
              </a:spcBef>
              <a:spcAft>
                <a:spcPts val="0"/>
              </a:spcAft>
              <a:buClr>
                <a:srgbClr val="434343"/>
              </a:buClr>
              <a:buSzPts val="4800"/>
              <a:buNone/>
              <a:defRPr sz="4800">
                <a:solidFill>
                  <a:srgbClr val="434343"/>
                </a:solidFill>
              </a:defRPr>
            </a:lvl5pPr>
            <a:lvl6pPr lvl="5" algn="ctr" rtl="0">
              <a:spcBef>
                <a:spcPts val="0"/>
              </a:spcBef>
              <a:spcAft>
                <a:spcPts val="0"/>
              </a:spcAft>
              <a:buClr>
                <a:srgbClr val="434343"/>
              </a:buClr>
              <a:buSzPts val="4800"/>
              <a:buNone/>
              <a:defRPr sz="4800">
                <a:solidFill>
                  <a:srgbClr val="434343"/>
                </a:solidFill>
              </a:defRPr>
            </a:lvl6pPr>
            <a:lvl7pPr lvl="6" algn="ctr" rtl="0">
              <a:spcBef>
                <a:spcPts val="0"/>
              </a:spcBef>
              <a:spcAft>
                <a:spcPts val="0"/>
              </a:spcAft>
              <a:buClr>
                <a:srgbClr val="434343"/>
              </a:buClr>
              <a:buSzPts val="4800"/>
              <a:buNone/>
              <a:defRPr sz="4800">
                <a:solidFill>
                  <a:srgbClr val="434343"/>
                </a:solidFill>
              </a:defRPr>
            </a:lvl7pPr>
            <a:lvl8pPr lvl="7" algn="ctr" rtl="0">
              <a:spcBef>
                <a:spcPts val="0"/>
              </a:spcBef>
              <a:spcAft>
                <a:spcPts val="0"/>
              </a:spcAft>
              <a:buClr>
                <a:srgbClr val="434343"/>
              </a:buClr>
              <a:buSzPts val="4800"/>
              <a:buNone/>
              <a:defRPr sz="4800">
                <a:solidFill>
                  <a:srgbClr val="434343"/>
                </a:solidFill>
              </a:defRPr>
            </a:lvl8pPr>
            <a:lvl9pPr lvl="8" algn="ctr" rtl="0">
              <a:spcBef>
                <a:spcPts val="0"/>
              </a:spcBef>
              <a:spcAft>
                <a:spcPts val="0"/>
              </a:spcAft>
              <a:buClr>
                <a:srgbClr val="434343"/>
              </a:buClr>
              <a:buSzPts val="4800"/>
              <a:buNone/>
              <a:defRPr sz="4800">
                <a:solidFill>
                  <a:srgbClr val="434343"/>
                </a:solidFill>
              </a:defRPr>
            </a:lvl9pPr>
          </a:lstStyle>
          <a:p/>
        </p:txBody>
      </p:sp>
      <p:sp>
        <p:nvSpPr>
          <p:cNvPr id="460" name="Google Shape;460;p49"/>
          <p:cNvSpPr txBox="1">
            <a:spLocks noGrp="1"/>
          </p:cNvSpPr>
          <p:nvPr>
            <p:ph type="subTitle" idx="1"/>
          </p:nvPr>
        </p:nvSpPr>
        <p:spPr>
          <a:xfrm>
            <a:off x="1414774" y="3057875"/>
            <a:ext cx="2693100" cy="82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200">
                <a:solidFill>
                  <a:srgbClr val="434343"/>
                </a:solidFill>
              </a:defRPr>
            </a:lvl2pPr>
            <a:lvl3pPr lvl="2" algn="ctr" rtl="0">
              <a:lnSpc>
                <a:spcPct val="100000"/>
              </a:lnSpc>
              <a:spcBef>
                <a:spcPts val="0"/>
              </a:spcBef>
              <a:spcAft>
                <a:spcPts val="0"/>
              </a:spcAft>
              <a:buClr>
                <a:srgbClr val="434343"/>
              </a:buClr>
              <a:buSzPts val="1200"/>
              <a:buNone/>
              <a:defRPr sz="1200">
                <a:solidFill>
                  <a:srgbClr val="434343"/>
                </a:solidFill>
              </a:defRPr>
            </a:lvl3pPr>
            <a:lvl4pPr lvl="3" algn="ctr" rtl="0">
              <a:lnSpc>
                <a:spcPct val="100000"/>
              </a:lnSpc>
              <a:spcBef>
                <a:spcPts val="0"/>
              </a:spcBef>
              <a:spcAft>
                <a:spcPts val="0"/>
              </a:spcAft>
              <a:buClr>
                <a:srgbClr val="434343"/>
              </a:buClr>
              <a:buSzPts val="1200"/>
              <a:buNone/>
              <a:defRPr sz="1200">
                <a:solidFill>
                  <a:srgbClr val="434343"/>
                </a:solidFill>
              </a:defRPr>
            </a:lvl4pPr>
            <a:lvl5pPr lvl="4" algn="ctr" rtl="0">
              <a:lnSpc>
                <a:spcPct val="100000"/>
              </a:lnSpc>
              <a:spcBef>
                <a:spcPts val="0"/>
              </a:spcBef>
              <a:spcAft>
                <a:spcPts val="0"/>
              </a:spcAft>
              <a:buClr>
                <a:srgbClr val="434343"/>
              </a:buClr>
              <a:buSzPts val="1200"/>
              <a:buNone/>
              <a:defRPr sz="1200">
                <a:solidFill>
                  <a:srgbClr val="434343"/>
                </a:solidFill>
              </a:defRPr>
            </a:lvl5pPr>
            <a:lvl6pPr lvl="5" algn="ctr" rtl="0">
              <a:lnSpc>
                <a:spcPct val="100000"/>
              </a:lnSpc>
              <a:spcBef>
                <a:spcPts val="0"/>
              </a:spcBef>
              <a:spcAft>
                <a:spcPts val="0"/>
              </a:spcAft>
              <a:buClr>
                <a:srgbClr val="434343"/>
              </a:buClr>
              <a:buSzPts val="1200"/>
              <a:buNone/>
              <a:defRPr sz="1200">
                <a:solidFill>
                  <a:srgbClr val="434343"/>
                </a:solidFill>
              </a:defRPr>
            </a:lvl6pPr>
            <a:lvl7pPr lvl="6" algn="ctr" rtl="0">
              <a:lnSpc>
                <a:spcPct val="100000"/>
              </a:lnSpc>
              <a:spcBef>
                <a:spcPts val="0"/>
              </a:spcBef>
              <a:spcAft>
                <a:spcPts val="0"/>
              </a:spcAft>
              <a:buClr>
                <a:srgbClr val="434343"/>
              </a:buClr>
              <a:buSzPts val="1200"/>
              <a:buNone/>
              <a:defRPr sz="1200">
                <a:solidFill>
                  <a:srgbClr val="434343"/>
                </a:solidFill>
              </a:defRPr>
            </a:lvl7pPr>
            <a:lvl8pPr lvl="7" algn="ctr" rtl="0">
              <a:lnSpc>
                <a:spcPct val="100000"/>
              </a:lnSpc>
              <a:spcBef>
                <a:spcPts val="0"/>
              </a:spcBef>
              <a:spcAft>
                <a:spcPts val="0"/>
              </a:spcAft>
              <a:buClr>
                <a:srgbClr val="434343"/>
              </a:buClr>
              <a:buSzPts val="1200"/>
              <a:buNone/>
              <a:defRPr sz="1200">
                <a:solidFill>
                  <a:srgbClr val="434343"/>
                </a:solidFill>
              </a:defRPr>
            </a:lvl8pPr>
            <a:lvl9pPr lvl="8" algn="ctr" rtl="0">
              <a:lnSpc>
                <a:spcPct val="100000"/>
              </a:lnSpc>
              <a:spcBef>
                <a:spcPts val="0"/>
              </a:spcBef>
              <a:spcAft>
                <a:spcPts val="0"/>
              </a:spcAft>
              <a:buClr>
                <a:srgbClr val="434343"/>
              </a:buClr>
              <a:buSzPts val="1200"/>
              <a:buNone/>
              <a:defRPr sz="1200">
                <a:solidFill>
                  <a:srgbClr val="434343"/>
                </a:solidFill>
              </a:defRPr>
            </a:lvl9pPr>
          </a:lstStyle>
          <a:p/>
        </p:txBody>
      </p:sp>
      <p:pic>
        <p:nvPicPr>
          <p:cNvPr id="461" name="Google Shape;461;p49"/>
          <p:cNvPicPr preferRelativeResize="0"/>
          <p:nvPr/>
        </p:nvPicPr>
        <p:blipFill>
          <a:blip r:embed="rId2"/>
          <a:stretch>
            <a:fillRect/>
          </a:stretch>
        </p:blipFill>
        <p:spPr>
          <a:xfrm rot="10800000" flipH="1">
            <a:off x="-12" y="288"/>
            <a:ext cx="4486275" cy="2600325"/>
          </a:xfrm>
          <a:prstGeom prst="rect">
            <a:avLst/>
          </a:prstGeom>
          <a:noFill/>
          <a:ln>
            <a:noFill/>
          </a:ln>
        </p:spPr>
      </p:pic>
      <p:pic>
        <p:nvPicPr>
          <p:cNvPr id="462" name="Google Shape;462;p49"/>
          <p:cNvPicPr preferRelativeResize="0"/>
          <p:nvPr/>
        </p:nvPicPr>
        <p:blipFill rotWithShape="1">
          <a:blip r:embed="rId3"/>
          <a:srcRect r="10482" b="10201"/>
          <a:stretch>
            <a:fillRect/>
          </a:stretch>
        </p:blipFill>
        <p:spPr>
          <a:xfrm>
            <a:off x="4428700" y="2158275"/>
            <a:ext cx="4715300" cy="2985225"/>
          </a:xfrm>
          <a:prstGeom prst="rect">
            <a:avLst/>
          </a:prstGeom>
          <a:noFill/>
          <a:ln>
            <a:noFill/>
          </a:ln>
        </p:spPr>
      </p:pic>
    </p:spTree>
  </p:cSld>
  <p:clrMapOvr>
    <a:masterClrMapping/>
  </p:clrMapOvr>
  <p:transition spd="slow">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right">
  <p:cSld name="CUSTOM_16_1">
    <p:spTree>
      <p:nvGrpSpPr>
        <p:cNvPr id="1" name="Shape 468"/>
        <p:cNvGrpSpPr/>
        <p:nvPr/>
      </p:nvGrpSpPr>
      <p:grpSpPr>
        <a:xfrm>
          <a:off x="0" y="0"/>
          <a:ext cx="0" cy="0"/>
          <a:chOff x="0" y="0"/>
          <a:chExt cx="0" cy="0"/>
        </a:xfrm>
      </p:grpSpPr>
      <p:sp>
        <p:nvSpPr>
          <p:cNvPr id="469" name="Google Shape;469;p51"/>
          <p:cNvSpPr txBox="1">
            <a:spLocks noGrp="1"/>
          </p:cNvSpPr>
          <p:nvPr>
            <p:ph type="subTitle" idx="1"/>
          </p:nvPr>
        </p:nvSpPr>
        <p:spPr>
          <a:xfrm flipH="1">
            <a:off x="3389900" y="3136876"/>
            <a:ext cx="1871100" cy="784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
        <p:nvSpPr>
          <p:cNvPr id="470" name="Google Shape;470;p51"/>
          <p:cNvSpPr txBox="1">
            <a:spLocks noGrp="1"/>
          </p:cNvSpPr>
          <p:nvPr>
            <p:ph type="subTitle" idx="2"/>
          </p:nvPr>
        </p:nvSpPr>
        <p:spPr>
          <a:xfrm flipH="1">
            <a:off x="3389900" y="2938675"/>
            <a:ext cx="1871100" cy="291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471" name="Google Shape;471;p51"/>
          <p:cNvSpPr txBox="1">
            <a:spLocks noGrp="1"/>
          </p:cNvSpPr>
          <p:nvPr>
            <p:ph type="subTitle" idx="3"/>
          </p:nvPr>
        </p:nvSpPr>
        <p:spPr>
          <a:xfrm flipH="1">
            <a:off x="6461200" y="3136876"/>
            <a:ext cx="1871100" cy="784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
        <p:nvSpPr>
          <p:cNvPr id="472" name="Google Shape;472;p51"/>
          <p:cNvSpPr txBox="1">
            <a:spLocks noGrp="1"/>
          </p:cNvSpPr>
          <p:nvPr>
            <p:ph type="subTitle" idx="4"/>
          </p:nvPr>
        </p:nvSpPr>
        <p:spPr>
          <a:xfrm flipH="1">
            <a:off x="6461200" y="2938675"/>
            <a:ext cx="1871100" cy="291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473" name="Google Shape;473;p51"/>
          <p:cNvSpPr txBox="1">
            <a:spLocks noGrp="1"/>
          </p:cNvSpPr>
          <p:nvPr>
            <p:ph type="ctrTitle"/>
          </p:nvPr>
        </p:nvSpPr>
        <p:spPr>
          <a:xfrm>
            <a:off x="3124350" y="3921375"/>
            <a:ext cx="5324700" cy="784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rtl="0">
              <a:spcBef>
                <a:spcPts val="0"/>
              </a:spcBef>
              <a:spcAft>
                <a:spcPts val="0"/>
              </a:spcAft>
              <a:buClr>
                <a:srgbClr val="434343"/>
              </a:buClr>
              <a:buSzPts val="4800"/>
              <a:buNone/>
              <a:defRPr sz="4800">
                <a:solidFill>
                  <a:srgbClr val="434343"/>
                </a:solidFill>
              </a:defRPr>
            </a:lvl2pPr>
            <a:lvl3pPr lvl="2" rtl="0">
              <a:spcBef>
                <a:spcPts val="0"/>
              </a:spcBef>
              <a:spcAft>
                <a:spcPts val="0"/>
              </a:spcAft>
              <a:buClr>
                <a:srgbClr val="434343"/>
              </a:buClr>
              <a:buSzPts val="4800"/>
              <a:buNone/>
              <a:defRPr sz="4800">
                <a:solidFill>
                  <a:srgbClr val="434343"/>
                </a:solidFill>
              </a:defRPr>
            </a:lvl3pPr>
            <a:lvl4pPr lvl="3" rtl="0">
              <a:spcBef>
                <a:spcPts val="0"/>
              </a:spcBef>
              <a:spcAft>
                <a:spcPts val="0"/>
              </a:spcAft>
              <a:buClr>
                <a:srgbClr val="434343"/>
              </a:buClr>
              <a:buSzPts val="4800"/>
              <a:buNone/>
              <a:defRPr sz="4800">
                <a:solidFill>
                  <a:srgbClr val="434343"/>
                </a:solidFill>
              </a:defRPr>
            </a:lvl4pPr>
            <a:lvl5pPr lvl="4" rtl="0">
              <a:spcBef>
                <a:spcPts val="0"/>
              </a:spcBef>
              <a:spcAft>
                <a:spcPts val="0"/>
              </a:spcAft>
              <a:buClr>
                <a:srgbClr val="434343"/>
              </a:buClr>
              <a:buSzPts val="4800"/>
              <a:buNone/>
              <a:defRPr sz="4800">
                <a:solidFill>
                  <a:srgbClr val="434343"/>
                </a:solidFill>
              </a:defRPr>
            </a:lvl5pPr>
            <a:lvl6pPr lvl="5" rtl="0">
              <a:spcBef>
                <a:spcPts val="0"/>
              </a:spcBef>
              <a:spcAft>
                <a:spcPts val="0"/>
              </a:spcAft>
              <a:buClr>
                <a:srgbClr val="434343"/>
              </a:buClr>
              <a:buSzPts val="4800"/>
              <a:buNone/>
              <a:defRPr sz="4800">
                <a:solidFill>
                  <a:srgbClr val="434343"/>
                </a:solidFill>
              </a:defRPr>
            </a:lvl6pPr>
            <a:lvl7pPr lvl="6" rtl="0">
              <a:spcBef>
                <a:spcPts val="0"/>
              </a:spcBef>
              <a:spcAft>
                <a:spcPts val="0"/>
              </a:spcAft>
              <a:buClr>
                <a:srgbClr val="434343"/>
              </a:buClr>
              <a:buSzPts val="4800"/>
              <a:buNone/>
              <a:defRPr sz="4800">
                <a:solidFill>
                  <a:srgbClr val="434343"/>
                </a:solidFill>
              </a:defRPr>
            </a:lvl7pPr>
            <a:lvl8pPr lvl="7" rtl="0">
              <a:spcBef>
                <a:spcPts val="0"/>
              </a:spcBef>
              <a:spcAft>
                <a:spcPts val="0"/>
              </a:spcAft>
              <a:buClr>
                <a:srgbClr val="434343"/>
              </a:buClr>
              <a:buSzPts val="4800"/>
              <a:buNone/>
              <a:defRPr sz="4800">
                <a:solidFill>
                  <a:srgbClr val="434343"/>
                </a:solidFill>
              </a:defRPr>
            </a:lvl8pPr>
            <a:lvl9pPr lvl="8" rtl="0">
              <a:spcBef>
                <a:spcPts val="0"/>
              </a:spcBef>
              <a:spcAft>
                <a:spcPts val="0"/>
              </a:spcAft>
              <a:buClr>
                <a:srgbClr val="434343"/>
              </a:buClr>
              <a:buSzPts val="4800"/>
              <a:buNone/>
              <a:defRPr sz="4800">
                <a:solidFill>
                  <a:srgbClr val="434343"/>
                </a:solidFill>
              </a:defRPr>
            </a:lvl9pPr>
          </a:lstStyle>
          <a:p/>
        </p:txBody>
      </p:sp>
      <p:pic>
        <p:nvPicPr>
          <p:cNvPr id="474" name="Google Shape;474;p51"/>
          <p:cNvPicPr preferRelativeResize="0"/>
          <p:nvPr/>
        </p:nvPicPr>
        <p:blipFill>
          <a:blip r:embed="rId2"/>
          <a:stretch>
            <a:fillRect/>
          </a:stretch>
        </p:blipFill>
        <p:spPr>
          <a:xfrm rot="10800000" flipH="1">
            <a:off x="0" y="-12"/>
            <a:ext cx="4895850" cy="3895725"/>
          </a:xfrm>
          <a:prstGeom prst="rect">
            <a:avLst/>
          </a:prstGeom>
          <a:noFill/>
          <a:ln>
            <a:noFill/>
          </a:ln>
        </p:spPr>
      </p:pic>
    </p:spTree>
  </p:cSld>
  <p:clrMapOvr>
    <a:masterClrMapping/>
  </p:clrMapOvr>
  <p:transition spd="slow">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5">
  <p:cSld name="CUSTOM_31">
    <p:spTree>
      <p:nvGrpSpPr>
        <p:cNvPr id="1" name="Shape 480"/>
        <p:cNvGrpSpPr/>
        <p:nvPr/>
      </p:nvGrpSpPr>
      <p:grpSpPr>
        <a:xfrm>
          <a:off x="0" y="0"/>
          <a:ext cx="0" cy="0"/>
          <a:chOff x="0" y="0"/>
          <a:chExt cx="0" cy="0"/>
        </a:xfrm>
      </p:grpSpPr>
      <p:sp>
        <p:nvSpPr>
          <p:cNvPr id="481" name="Google Shape;481;p53"/>
          <p:cNvSpPr txBox="1">
            <a:spLocks noGrp="1"/>
          </p:cNvSpPr>
          <p:nvPr>
            <p:ph type="ctrTitle"/>
          </p:nvPr>
        </p:nvSpPr>
        <p:spPr>
          <a:xfrm>
            <a:off x="899250" y="4128125"/>
            <a:ext cx="7345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Clr>
                <a:srgbClr val="434343"/>
              </a:buClr>
              <a:buSzPts val="4800"/>
              <a:buNone/>
              <a:defRPr sz="4800">
                <a:solidFill>
                  <a:srgbClr val="434343"/>
                </a:solidFill>
              </a:defRPr>
            </a:lvl2pPr>
            <a:lvl3pPr lvl="2" algn="ctr" rtl="0">
              <a:spcBef>
                <a:spcPts val="0"/>
              </a:spcBef>
              <a:spcAft>
                <a:spcPts val="0"/>
              </a:spcAft>
              <a:buClr>
                <a:srgbClr val="434343"/>
              </a:buClr>
              <a:buSzPts val="4800"/>
              <a:buNone/>
              <a:defRPr sz="4800">
                <a:solidFill>
                  <a:srgbClr val="434343"/>
                </a:solidFill>
              </a:defRPr>
            </a:lvl3pPr>
            <a:lvl4pPr lvl="3" algn="ctr" rtl="0">
              <a:spcBef>
                <a:spcPts val="0"/>
              </a:spcBef>
              <a:spcAft>
                <a:spcPts val="0"/>
              </a:spcAft>
              <a:buClr>
                <a:srgbClr val="434343"/>
              </a:buClr>
              <a:buSzPts val="4800"/>
              <a:buNone/>
              <a:defRPr sz="4800">
                <a:solidFill>
                  <a:srgbClr val="434343"/>
                </a:solidFill>
              </a:defRPr>
            </a:lvl4pPr>
            <a:lvl5pPr lvl="4" algn="ctr" rtl="0">
              <a:spcBef>
                <a:spcPts val="0"/>
              </a:spcBef>
              <a:spcAft>
                <a:spcPts val="0"/>
              </a:spcAft>
              <a:buClr>
                <a:srgbClr val="434343"/>
              </a:buClr>
              <a:buSzPts val="4800"/>
              <a:buNone/>
              <a:defRPr sz="4800">
                <a:solidFill>
                  <a:srgbClr val="434343"/>
                </a:solidFill>
              </a:defRPr>
            </a:lvl5pPr>
            <a:lvl6pPr lvl="5" algn="ctr" rtl="0">
              <a:spcBef>
                <a:spcPts val="0"/>
              </a:spcBef>
              <a:spcAft>
                <a:spcPts val="0"/>
              </a:spcAft>
              <a:buClr>
                <a:srgbClr val="434343"/>
              </a:buClr>
              <a:buSzPts val="4800"/>
              <a:buNone/>
              <a:defRPr sz="4800">
                <a:solidFill>
                  <a:srgbClr val="434343"/>
                </a:solidFill>
              </a:defRPr>
            </a:lvl6pPr>
            <a:lvl7pPr lvl="6" algn="ctr" rtl="0">
              <a:spcBef>
                <a:spcPts val="0"/>
              </a:spcBef>
              <a:spcAft>
                <a:spcPts val="0"/>
              </a:spcAft>
              <a:buClr>
                <a:srgbClr val="434343"/>
              </a:buClr>
              <a:buSzPts val="4800"/>
              <a:buNone/>
              <a:defRPr sz="4800">
                <a:solidFill>
                  <a:srgbClr val="434343"/>
                </a:solidFill>
              </a:defRPr>
            </a:lvl7pPr>
            <a:lvl8pPr lvl="7" algn="ctr" rtl="0">
              <a:spcBef>
                <a:spcPts val="0"/>
              </a:spcBef>
              <a:spcAft>
                <a:spcPts val="0"/>
              </a:spcAft>
              <a:buClr>
                <a:srgbClr val="434343"/>
              </a:buClr>
              <a:buSzPts val="4800"/>
              <a:buNone/>
              <a:defRPr sz="4800">
                <a:solidFill>
                  <a:srgbClr val="434343"/>
                </a:solidFill>
              </a:defRPr>
            </a:lvl8pPr>
            <a:lvl9pPr lvl="8" algn="ctr" rtl="0">
              <a:spcBef>
                <a:spcPts val="0"/>
              </a:spcBef>
              <a:spcAft>
                <a:spcPts val="0"/>
              </a:spcAft>
              <a:buClr>
                <a:srgbClr val="434343"/>
              </a:buClr>
              <a:buSzPts val="4800"/>
              <a:buNone/>
              <a:defRPr sz="4800">
                <a:solidFill>
                  <a:srgbClr val="434343"/>
                </a:solidFill>
              </a:defRPr>
            </a:lvl9pPr>
          </a:lstStyle>
          <a:p/>
        </p:txBody>
      </p:sp>
      <p:sp>
        <p:nvSpPr>
          <p:cNvPr id="482" name="Google Shape;482;p53"/>
          <p:cNvSpPr txBox="1">
            <a:spLocks noGrp="1"/>
          </p:cNvSpPr>
          <p:nvPr>
            <p:ph type="subTitle" idx="1"/>
          </p:nvPr>
        </p:nvSpPr>
        <p:spPr>
          <a:xfrm flipH="1">
            <a:off x="1160922" y="1631422"/>
            <a:ext cx="2973000" cy="98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Font typeface="Arial" panose="020B0604020202020204"/>
              <a:buChar char="●"/>
              <a:defRPr sz="1000">
                <a:solidFill>
                  <a:schemeClr val="lt1"/>
                </a:solidFill>
              </a:defRPr>
            </a:lvl1pPr>
            <a:lvl2pPr lvl="1" rtl="0">
              <a:lnSpc>
                <a:spcPct val="100000"/>
              </a:lnSpc>
              <a:spcBef>
                <a:spcPts val="0"/>
              </a:spcBef>
              <a:spcAft>
                <a:spcPts val="0"/>
              </a:spcAft>
              <a:buClr>
                <a:schemeClr val="lt1"/>
              </a:buClr>
              <a:buSzPts val="1400"/>
              <a:buFont typeface="Arial" panose="020B0604020202020204"/>
              <a:buChar char="○"/>
              <a:defRPr sz="1100">
                <a:solidFill>
                  <a:schemeClr val="lt1"/>
                </a:solidFill>
              </a:defRPr>
            </a:lvl2pPr>
            <a:lvl3pPr lvl="2" rtl="0">
              <a:lnSpc>
                <a:spcPct val="100000"/>
              </a:lnSpc>
              <a:spcBef>
                <a:spcPts val="0"/>
              </a:spcBef>
              <a:spcAft>
                <a:spcPts val="0"/>
              </a:spcAft>
              <a:buClr>
                <a:schemeClr val="lt1"/>
              </a:buClr>
              <a:buSzPts val="1400"/>
              <a:buFont typeface="Arial" panose="020B0604020202020204"/>
              <a:buChar char="■"/>
              <a:defRPr sz="1100">
                <a:solidFill>
                  <a:schemeClr val="lt1"/>
                </a:solidFill>
              </a:defRPr>
            </a:lvl3pPr>
            <a:lvl4pPr lvl="3" rtl="0">
              <a:lnSpc>
                <a:spcPct val="100000"/>
              </a:lnSpc>
              <a:spcBef>
                <a:spcPts val="0"/>
              </a:spcBef>
              <a:spcAft>
                <a:spcPts val="0"/>
              </a:spcAft>
              <a:buClr>
                <a:schemeClr val="lt1"/>
              </a:buClr>
              <a:buSzPts val="1400"/>
              <a:buFont typeface="Arial" panose="020B0604020202020204"/>
              <a:buChar char="●"/>
              <a:defRPr sz="1100">
                <a:solidFill>
                  <a:schemeClr val="lt1"/>
                </a:solidFill>
              </a:defRPr>
            </a:lvl4pPr>
            <a:lvl5pPr lvl="4" rtl="0">
              <a:lnSpc>
                <a:spcPct val="100000"/>
              </a:lnSpc>
              <a:spcBef>
                <a:spcPts val="0"/>
              </a:spcBef>
              <a:spcAft>
                <a:spcPts val="0"/>
              </a:spcAft>
              <a:buClr>
                <a:schemeClr val="lt1"/>
              </a:buClr>
              <a:buSzPts val="1400"/>
              <a:buFont typeface="Arial" panose="020B0604020202020204"/>
              <a:buChar char="○"/>
              <a:defRPr sz="1100">
                <a:solidFill>
                  <a:schemeClr val="lt1"/>
                </a:solidFill>
              </a:defRPr>
            </a:lvl5pPr>
            <a:lvl6pPr lvl="5" rtl="0">
              <a:lnSpc>
                <a:spcPct val="100000"/>
              </a:lnSpc>
              <a:spcBef>
                <a:spcPts val="0"/>
              </a:spcBef>
              <a:spcAft>
                <a:spcPts val="0"/>
              </a:spcAft>
              <a:buClr>
                <a:schemeClr val="lt1"/>
              </a:buClr>
              <a:buSzPts val="1400"/>
              <a:buFont typeface="Arial" panose="020B0604020202020204"/>
              <a:buChar char="■"/>
              <a:defRPr sz="1100">
                <a:solidFill>
                  <a:schemeClr val="lt1"/>
                </a:solidFill>
              </a:defRPr>
            </a:lvl6pPr>
            <a:lvl7pPr lvl="6" rtl="0">
              <a:lnSpc>
                <a:spcPct val="100000"/>
              </a:lnSpc>
              <a:spcBef>
                <a:spcPts val="0"/>
              </a:spcBef>
              <a:spcAft>
                <a:spcPts val="0"/>
              </a:spcAft>
              <a:buClr>
                <a:schemeClr val="lt1"/>
              </a:buClr>
              <a:buSzPts val="1400"/>
              <a:buFont typeface="Arial" panose="020B0604020202020204"/>
              <a:buChar char="●"/>
              <a:defRPr sz="1100">
                <a:solidFill>
                  <a:schemeClr val="lt1"/>
                </a:solidFill>
              </a:defRPr>
            </a:lvl7pPr>
            <a:lvl8pPr lvl="7" rtl="0">
              <a:lnSpc>
                <a:spcPct val="100000"/>
              </a:lnSpc>
              <a:spcBef>
                <a:spcPts val="0"/>
              </a:spcBef>
              <a:spcAft>
                <a:spcPts val="0"/>
              </a:spcAft>
              <a:buClr>
                <a:schemeClr val="lt1"/>
              </a:buClr>
              <a:buSzPts val="1400"/>
              <a:buFont typeface="Arial" panose="020B0604020202020204"/>
              <a:buChar char="○"/>
              <a:defRPr sz="1100">
                <a:solidFill>
                  <a:schemeClr val="lt1"/>
                </a:solidFill>
              </a:defRPr>
            </a:lvl8pPr>
            <a:lvl9pPr lvl="8" rtl="0">
              <a:lnSpc>
                <a:spcPct val="100000"/>
              </a:lnSpc>
              <a:spcBef>
                <a:spcPts val="0"/>
              </a:spcBef>
              <a:spcAft>
                <a:spcPts val="0"/>
              </a:spcAft>
              <a:buClr>
                <a:schemeClr val="lt1"/>
              </a:buClr>
              <a:buSzPts val="1400"/>
              <a:buFont typeface="Arial" panose="020B0604020202020204"/>
              <a:buChar char="■"/>
              <a:defRPr sz="1100">
                <a:solidFill>
                  <a:schemeClr val="lt1"/>
                </a:solidFill>
              </a:defRPr>
            </a:lvl9pPr>
          </a:lstStyle>
          <a:p/>
        </p:txBody>
      </p:sp>
      <p:sp>
        <p:nvSpPr>
          <p:cNvPr id="483" name="Google Shape;483;p53"/>
          <p:cNvSpPr txBox="1">
            <a:spLocks noGrp="1"/>
          </p:cNvSpPr>
          <p:nvPr>
            <p:ph type="subTitle" idx="2"/>
          </p:nvPr>
        </p:nvSpPr>
        <p:spPr>
          <a:xfrm flipH="1">
            <a:off x="1160912" y="1171850"/>
            <a:ext cx="2973000" cy="431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Englebert" panose="02000506000000020004"/>
              <a:buNone/>
              <a:defRPr sz="1000">
                <a:latin typeface="Englebert" panose="02000506000000020004"/>
                <a:ea typeface="Englebert" panose="02000506000000020004"/>
                <a:cs typeface="Englebert" panose="02000506000000020004"/>
                <a:sym typeface="Englebert" panose="02000506000000020004"/>
              </a:defRPr>
            </a:lvl1pPr>
            <a:lvl2pPr lvl="1"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484" name="Google Shape;484;p53"/>
          <p:cNvSpPr txBox="1">
            <a:spLocks noGrp="1"/>
          </p:cNvSpPr>
          <p:nvPr>
            <p:ph type="subTitle" idx="3"/>
          </p:nvPr>
        </p:nvSpPr>
        <p:spPr>
          <a:xfrm flipH="1">
            <a:off x="5031072" y="1631422"/>
            <a:ext cx="2973000" cy="98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Font typeface="Arial" panose="020B0604020202020204"/>
              <a:buChar char="●"/>
              <a:defRPr sz="1000">
                <a:solidFill>
                  <a:schemeClr val="lt1"/>
                </a:solidFill>
              </a:defRPr>
            </a:lvl1pPr>
            <a:lvl2pPr lvl="1" rtl="0">
              <a:lnSpc>
                <a:spcPct val="100000"/>
              </a:lnSpc>
              <a:spcBef>
                <a:spcPts val="0"/>
              </a:spcBef>
              <a:spcAft>
                <a:spcPts val="0"/>
              </a:spcAft>
              <a:buClr>
                <a:schemeClr val="lt1"/>
              </a:buClr>
              <a:buSzPts val="1400"/>
              <a:buFont typeface="Arial" panose="020B0604020202020204"/>
              <a:buChar char="○"/>
              <a:defRPr sz="1100">
                <a:solidFill>
                  <a:schemeClr val="lt1"/>
                </a:solidFill>
              </a:defRPr>
            </a:lvl2pPr>
            <a:lvl3pPr lvl="2" rtl="0">
              <a:lnSpc>
                <a:spcPct val="100000"/>
              </a:lnSpc>
              <a:spcBef>
                <a:spcPts val="0"/>
              </a:spcBef>
              <a:spcAft>
                <a:spcPts val="0"/>
              </a:spcAft>
              <a:buClr>
                <a:schemeClr val="lt1"/>
              </a:buClr>
              <a:buSzPts val="1400"/>
              <a:buFont typeface="Arial" panose="020B0604020202020204"/>
              <a:buChar char="■"/>
              <a:defRPr sz="1100">
                <a:solidFill>
                  <a:schemeClr val="lt1"/>
                </a:solidFill>
              </a:defRPr>
            </a:lvl3pPr>
            <a:lvl4pPr lvl="3" rtl="0">
              <a:lnSpc>
                <a:spcPct val="100000"/>
              </a:lnSpc>
              <a:spcBef>
                <a:spcPts val="0"/>
              </a:spcBef>
              <a:spcAft>
                <a:spcPts val="0"/>
              </a:spcAft>
              <a:buClr>
                <a:schemeClr val="lt1"/>
              </a:buClr>
              <a:buSzPts val="1400"/>
              <a:buFont typeface="Arial" panose="020B0604020202020204"/>
              <a:buChar char="●"/>
              <a:defRPr sz="1100">
                <a:solidFill>
                  <a:schemeClr val="lt1"/>
                </a:solidFill>
              </a:defRPr>
            </a:lvl4pPr>
            <a:lvl5pPr lvl="4" rtl="0">
              <a:lnSpc>
                <a:spcPct val="100000"/>
              </a:lnSpc>
              <a:spcBef>
                <a:spcPts val="0"/>
              </a:spcBef>
              <a:spcAft>
                <a:spcPts val="0"/>
              </a:spcAft>
              <a:buClr>
                <a:schemeClr val="lt1"/>
              </a:buClr>
              <a:buSzPts val="1400"/>
              <a:buFont typeface="Arial" panose="020B0604020202020204"/>
              <a:buChar char="○"/>
              <a:defRPr sz="1100">
                <a:solidFill>
                  <a:schemeClr val="lt1"/>
                </a:solidFill>
              </a:defRPr>
            </a:lvl5pPr>
            <a:lvl6pPr lvl="5" rtl="0">
              <a:lnSpc>
                <a:spcPct val="100000"/>
              </a:lnSpc>
              <a:spcBef>
                <a:spcPts val="0"/>
              </a:spcBef>
              <a:spcAft>
                <a:spcPts val="0"/>
              </a:spcAft>
              <a:buClr>
                <a:schemeClr val="lt1"/>
              </a:buClr>
              <a:buSzPts val="1400"/>
              <a:buFont typeface="Arial" panose="020B0604020202020204"/>
              <a:buChar char="■"/>
              <a:defRPr sz="1100">
                <a:solidFill>
                  <a:schemeClr val="lt1"/>
                </a:solidFill>
              </a:defRPr>
            </a:lvl6pPr>
            <a:lvl7pPr lvl="6" rtl="0">
              <a:lnSpc>
                <a:spcPct val="100000"/>
              </a:lnSpc>
              <a:spcBef>
                <a:spcPts val="0"/>
              </a:spcBef>
              <a:spcAft>
                <a:spcPts val="0"/>
              </a:spcAft>
              <a:buClr>
                <a:schemeClr val="lt1"/>
              </a:buClr>
              <a:buSzPts val="1400"/>
              <a:buFont typeface="Arial" panose="020B0604020202020204"/>
              <a:buChar char="●"/>
              <a:defRPr sz="1100">
                <a:solidFill>
                  <a:schemeClr val="lt1"/>
                </a:solidFill>
              </a:defRPr>
            </a:lvl7pPr>
            <a:lvl8pPr lvl="7" rtl="0">
              <a:lnSpc>
                <a:spcPct val="100000"/>
              </a:lnSpc>
              <a:spcBef>
                <a:spcPts val="0"/>
              </a:spcBef>
              <a:spcAft>
                <a:spcPts val="0"/>
              </a:spcAft>
              <a:buClr>
                <a:schemeClr val="lt1"/>
              </a:buClr>
              <a:buSzPts val="1400"/>
              <a:buFont typeface="Arial" panose="020B0604020202020204"/>
              <a:buChar char="○"/>
              <a:defRPr sz="1100">
                <a:solidFill>
                  <a:schemeClr val="lt1"/>
                </a:solidFill>
              </a:defRPr>
            </a:lvl8pPr>
            <a:lvl9pPr lvl="8" rtl="0">
              <a:lnSpc>
                <a:spcPct val="100000"/>
              </a:lnSpc>
              <a:spcBef>
                <a:spcPts val="0"/>
              </a:spcBef>
              <a:spcAft>
                <a:spcPts val="0"/>
              </a:spcAft>
              <a:buClr>
                <a:schemeClr val="lt1"/>
              </a:buClr>
              <a:buSzPts val="1400"/>
              <a:buFont typeface="Arial" panose="020B0604020202020204"/>
              <a:buChar char="■"/>
              <a:defRPr sz="1100">
                <a:solidFill>
                  <a:schemeClr val="lt1"/>
                </a:solidFill>
              </a:defRPr>
            </a:lvl9pPr>
          </a:lstStyle>
          <a:p/>
        </p:txBody>
      </p:sp>
      <p:sp>
        <p:nvSpPr>
          <p:cNvPr id="485" name="Google Shape;485;p53"/>
          <p:cNvSpPr txBox="1">
            <a:spLocks noGrp="1"/>
          </p:cNvSpPr>
          <p:nvPr>
            <p:ph type="subTitle" idx="4"/>
          </p:nvPr>
        </p:nvSpPr>
        <p:spPr>
          <a:xfrm flipH="1">
            <a:off x="5031062" y="1171850"/>
            <a:ext cx="2973000" cy="431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Englebert" panose="02000506000000020004"/>
              <a:buNone/>
              <a:defRPr sz="1000">
                <a:latin typeface="Englebert" panose="02000506000000020004"/>
                <a:ea typeface="Englebert" panose="02000506000000020004"/>
                <a:cs typeface="Englebert" panose="02000506000000020004"/>
                <a:sym typeface="Englebert" panose="02000506000000020004"/>
              </a:defRPr>
            </a:lvl1pPr>
            <a:lvl2pPr lvl="1"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Tree>
  </p:cSld>
  <p:clrMapOvr>
    <a:masterClrMapping/>
  </p:clrMapOvr>
  <p:transition spd="slow">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CUSTOM_1_1_1_2_1_1_1_1_1_1_1_1_1_3_2_1_2">
    <p:bg>
      <p:bgPr>
        <a:blipFill>
          <a:blip r:embed="rId2"/>
          <a:stretch>
            <a:fillRect/>
          </a:stretch>
        </a:blipFill>
        <a:effectLst/>
      </p:bgPr>
    </p:bg>
    <p:spTree>
      <p:nvGrpSpPr>
        <p:cNvPr id="1" name="Shape 486"/>
        <p:cNvGrpSpPr/>
        <p:nvPr/>
      </p:nvGrpSpPr>
      <p:grpSpPr>
        <a:xfrm>
          <a:off x="0" y="0"/>
          <a:ext cx="0" cy="0"/>
          <a:chOff x="0" y="0"/>
          <a:chExt cx="0" cy="0"/>
        </a:xfrm>
      </p:grpSpPr>
    </p:spTree>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grpSp>
        <p:nvGrpSpPr>
          <p:cNvPr id="35" name="Google Shape;35;p8"/>
          <p:cNvGrpSpPr/>
          <p:nvPr/>
        </p:nvGrpSpPr>
        <p:grpSpPr>
          <a:xfrm>
            <a:off x="2624803" y="717627"/>
            <a:ext cx="3894383" cy="3894383"/>
            <a:chOff x="1620827" y="1344966"/>
            <a:chExt cx="2272500" cy="2272500"/>
          </a:xfrm>
        </p:grpSpPr>
        <p:sp>
          <p:nvSpPr>
            <p:cNvPr id="36" name="Google Shape;36;p8"/>
            <p:cNvSpPr/>
            <p:nvPr/>
          </p:nvSpPr>
          <p:spPr>
            <a:xfrm flipH="1">
              <a:off x="2918248" y="2243766"/>
              <a:ext cx="585697" cy="522996"/>
            </a:xfrm>
            <a:custGeom>
              <a:avLst/>
              <a:gdLst/>
              <a:ahLst/>
              <a:cxnLst/>
              <a:rect l="l" t="t" r="r" b="b"/>
              <a:pathLst>
                <a:path w="10051" h="8975" extrusionOk="0">
                  <a:moveTo>
                    <a:pt x="7828" y="0"/>
                  </a:moveTo>
                  <a:cubicBezTo>
                    <a:pt x="7828" y="0"/>
                    <a:pt x="1066" y="3591"/>
                    <a:pt x="533" y="4635"/>
                  </a:cubicBezTo>
                  <a:cubicBezTo>
                    <a:pt x="1" y="5677"/>
                    <a:pt x="325" y="8254"/>
                    <a:pt x="1162" y="8940"/>
                  </a:cubicBezTo>
                  <a:cubicBezTo>
                    <a:pt x="1190" y="8963"/>
                    <a:pt x="1228" y="8975"/>
                    <a:pt x="1273" y="8975"/>
                  </a:cubicBezTo>
                  <a:cubicBezTo>
                    <a:pt x="2541" y="8975"/>
                    <a:pt x="10051" y="0"/>
                    <a:pt x="10051" y="0"/>
                  </a:cubicBezTo>
                  <a:close/>
                </a:path>
              </a:pathLst>
            </a:custGeom>
            <a:solidFill>
              <a:srgbClr val="DB83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7;p8"/>
            <p:cNvSpPr/>
            <p:nvPr/>
          </p:nvSpPr>
          <p:spPr>
            <a:xfrm flipH="1">
              <a:off x="2868309" y="2600685"/>
              <a:ext cx="176099" cy="721122"/>
            </a:xfrm>
            <a:custGeom>
              <a:avLst/>
              <a:gdLst/>
              <a:ahLst/>
              <a:cxnLst/>
              <a:rect l="l" t="t" r="r" b="b"/>
              <a:pathLst>
                <a:path w="3022" h="12375" extrusionOk="0">
                  <a:moveTo>
                    <a:pt x="1146" y="0"/>
                  </a:moveTo>
                  <a:cubicBezTo>
                    <a:pt x="932" y="0"/>
                    <a:pt x="717" y="633"/>
                    <a:pt x="823" y="1272"/>
                  </a:cubicBezTo>
                  <a:cubicBezTo>
                    <a:pt x="963" y="2102"/>
                    <a:pt x="0" y="4014"/>
                    <a:pt x="331" y="4453"/>
                  </a:cubicBezTo>
                  <a:cubicBezTo>
                    <a:pt x="796" y="5068"/>
                    <a:pt x="441" y="5529"/>
                    <a:pt x="847" y="6174"/>
                  </a:cubicBezTo>
                  <a:cubicBezTo>
                    <a:pt x="1250" y="6820"/>
                    <a:pt x="1916" y="9427"/>
                    <a:pt x="577" y="9588"/>
                  </a:cubicBezTo>
                  <a:cubicBezTo>
                    <a:pt x="577" y="9588"/>
                    <a:pt x="451" y="11875"/>
                    <a:pt x="1417" y="12309"/>
                  </a:cubicBezTo>
                  <a:cubicBezTo>
                    <a:pt x="1519" y="12354"/>
                    <a:pt x="1618" y="12375"/>
                    <a:pt x="1713" y="12375"/>
                  </a:cubicBezTo>
                  <a:cubicBezTo>
                    <a:pt x="2512" y="12375"/>
                    <a:pt x="3022" y="10926"/>
                    <a:pt x="3022" y="10926"/>
                  </a:cubicBezTo>
                  <a:cubicBezTo>
                    <a:pt x="3022" y="10926"/>
                    <a:pt x="2356" y="8243"/>
                    <a:pt x="1913" y="6711"/>
                  </a:cubicBezTo>
                  <a:cubicBezTo>
                    <a:pt x="1059" y="3764"/>
                    <a:pt x="1513" y="398"/>
                    <a:pt x="1270" y="78"/>
                  </a:cubicBezTo>
                  <a:cubicBezTo>
                    <a:pt x="1231" y="25"/>
                    <a:pt x="1188" y="0"/>
                    <a:pt x="1146" y="0"/>
                  </a:cubicBezTo>
                  <a:close/>
                </a:path>
              </a:pathLst>
            </a:custGeom>
            <a:solidFill>
              <a:srgbClr val="DB83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38;p8"/>
            <p:cNvSpPr/>
            <p:nvPr/>
          </p:nvSpPr>
          <p:spPr>
            <a:xfrm flipH="1">
              <a:off x="2919239" y="2236191"/>
              <a:ext cx="755736" cy="1073263"/>
            </a:xfrm>
            <a:custGeom>
              <a:avLst/>
              <a:gdLst/>
              <a:ahLst/>
              <a:cxnLst/>
              <a:rect l="l" t="t" r="r" b="b"/>
              <a:pathLst>
                <a:path w="12969" h="18418" extrusionOk="0">
                  <a:moveTo>
                    <a:pt x="12969" y="1"/>
                  </a:moveTo>
                  <a:cubicBezTo>
                    <a:pt x="12968" y="1"/>
                    <a:pt x="9118" y="1451"/>
                    <a:pt x="4561" y="5162"/>
                  </a:cubicBezTo>
                  <a:cubicBezTo>
                    <a:pt x="0" y="8869"/>
                    <a:pt x="1656" y="17007"/>
                    <a:pt x="3210" y="18256"/>
                  </a:cubicBezTo>
                  <a:cubicBezTo>
                    <a:pt x="3347" y="18367"/>
                    <a:pt x="3485" y="18418"/>
                    <a:pt x="3623" y="18418"/>
                  </a:cubicBezTo>
                  <a:cubicBezTo>
                    <a:pt x="5037" y="18418"/>
                    <a:pt x="6367" y="13057"/>
                    <a:pt x="6367" y="13057"/>
                  </a:cubicBezTo>
                  <a:lnTo>
                    <a:pt x="6367" y="13057"/>
                  </a:lnTo>
                  <a:cubicBezTo>
                    <a:pt x="6367" y="13057"/>
                    <a:pt x="6218" y="13089"/>
                    <a:pt x="6004" y="13089"/>
                  </a:cubicBezTo>
                  <a:cubicBezTo>
                    <a:pt x="5261" y="13089"/>
                    <a:pt x="3731" y="12703"/>
                    <a:pt x="4875" y="9251"/>
                  </a:cubicBezTo>
                  <a:cubicBezTo>
                    <a:pt x="6350" y="4803"/>
                    <a:pt x="12968" y="1"/>
                    <a:pt x="12969" y="1"/>
                  </a:cubicBezTo>
                  <a:close/>
                </a:path>
              </a:pathLst>
            </a:custGeom>
            <a:solidFill>
              <a:srgbClr val="DB83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39;p8"/>
            <p:cNvSpPr/>
            <p:nvPr/>
          </p:nvSpPr>
          <p:spPr>
            <a:xfrm flipH="1">
              <a:off x="2927805" y="2101524"/>
              <a:ext cx="133910" cy="97140"/>
            </a:xfrm>
            <a:custGeom>
              <a:avLst/>
              <a:gdLst/>
              <a:ahLst/>
              <a:cxnLst/>
              <a:rect l="l" t="t" r="r" b="b"/>
              <a:pathLst>
                <a:path w="2298" h="1667" extrusionOk="0">
                  <a:moveTo>
                    <a:pt x="946" y="0"/>
                  </a:moveTo>
                  <a:cubicBezTo>
                    <a:pt x="817" y="0"/>
                    <a:pt x="690" y="21"/>
                    <a:pt x="578" y="62"/>
                  </a:cubicBezTo>
                  <a:cubicBezTo>
                    <a:pt x="407" y="127"/>
                    <a:pt x="260" y="239"/>
                    <a:pt x="161" y="399"/>
                  </a:cubicBezTo>
                  <a:cubicBezTo>
                    <a:pt x="59" y="560"/>
                    <a:pt x="1" y="771"/>
                    <a:pt x="1" y="1031"/>
                  </a:cubicBezTo>
                  <a:lnTo>
                    <a:pt x="69" y="1031"/>
                  </a:lnTo>
                  <a:cubicBezTo>
                    <a:pt x="69" y="864"/>
                    <a:pt x="93" y="721"/>
                    <a:pt x="137" y="601"/>
                  </a:cubicBezTo>
                  <a:cubicBezTo>
                    <a:pt x="202" y="420"/>
                    <a:pt x="315" y="287"/>
                    <a:pt x="451" y="198"/>
                  </a:cubicBezTo>
                  <a:cubicBezTo>
                    <a:pt x="591" y="113"/>
                    <a:pt x="762" y="68"/>
                    <a:pt x="946" y="68"/>
                  </a:cubicBezTo>
                  <a:cubicBezTo>
                    <a:pt x="1144" y="68"/>
                    <a:pt x="1359" y="116"/>
                    <a:pt x="1570" y="215"/>
                  </a:cubicBezTo>
                  <a:cubicBezTo>
                    <a:pt x="1761" y="303"/>
                    <a:pt x="1946" y="428"/>
                    <a:pt x="2119" y="588"/>
                  </a:cubicBezTo>
                  <a:lnTo>
                    <a:pt x="2119" y="588"/>
                  </a:lnTo>
                  <a:cubicBezTo>
                    <a:pt x="2096" y="588"/>
                    <a:pt x="2070" y="587"/>
                    <a:pt x="2042" y="587"/>
                  </a:cubicBezTo>
                  <a:cubicBezTo>
                    <a:pt x="1960" y="587"/>
                    <a:pt x="1854" y="594"/>
                    <a:pt x="1745" y="608"/>
                  </a:cubicBezTo>
                  <a:cubicBezTo>
                    <a:pt x="1581" y="628"/>
                    <a:pt x="1403" y="669"/>
                    <a:pt x="1260" y="758"/>
                  </a:cubicBezTo>
                  <a:cubicBezTo>
                    <a:pt x="1192" y="803"/>
                    <a:pt x="1131" y="861"/>
                    <a:pt x="1086" y="932"/>
                  </a:cubicBezTo>
                  <a:cubicBezTo>
                    <a:pt x="1042" y="1004"/>
                    <a:pt x="1017" y="1089"/>
                    <a:pt x="1017" y="1188"/>
                  </a:cubicBezTo>
                  <a:lnTo>
                    <a:pt x="1017" y="1215"/>
                  </a:lnTo>
                  <a:cubicBezTo>
                    <a:pt x="1022" y="1304"/>
                    <a:pt x="1038" y="1376"/>
                    <a:pt x="1063" y="1434"/>
                  </a:cubicBezTo>
                  <a:cubicBezTo>
                    <a:pt x="1083" y="1478"/>
                    <a:pt x="1107" y="1516"/>
                    <a:pt x="1134" y="1546"/>
                  </a:cubicBezTo>
                  <a:cubicBezTo>
                    <a:pt x="1178" y="1591"/>
                    <a:pt x="1230" y="1622"/>
                    <a:pt x="1284" y="1642"/>
                  </a:cubicBezTo>
                  <a:cubicBezTo>
                    <a:pt x="1339" y="1659"/>
                    <a:pt x="1400" y="1666"/>
                    <a:pt x="1458" y="1666"/>
                  </a:cubicBezTo>
                  <a:cubicBezTo>
                    <a:pt x="1564" y="1666"/>
                    <a:pt x="1670" y="1642"/>
                    <a:pt x="1752" y="1619"/>
                  </a:cubicBezTo>
                  <a:cubicBezTo>
                    <a:pt x="1830" y="1595"/>
                    <a:pt x="1882" y="1570"/>
                    <a:pt x="1885" y="1570"/>
                  </a:cubicBezTo>
                  <a:lnTo>
                    <a:pt x="1854" y="1509"/>
                  </a:lnTo>
                  <a:cubicBezTo>
                    <a:pt x="1851" y="1509"/>
                    <a:pt x="1796" y="1533"/>
                    <a:pt x="1725" y="1557"/>
                  </a:cubicBezTo>
                  <a:cubicBezTo>
                    <a:pt x="1649" y="1578"/>
                    <a:pt x="1550" y="1598"/>
                    <a:pt x="1458" y="1598"/>
                  </a:cubicBezTo>
                  <a:cubicBezTo>
                    <a:pt x="1411" y="1598"/>
                    <a:pt x="1366" y="1595"/>
                    <a:pt x="1321" y="1581"/>
                  </a:cubicBezTo>
                  <a:cubicBezTo>
                    <a:pt x="1291" y="1574"/>
                    <a:pt x="1260" y="1560"/>
                    <a:pt x="1233" y="1543"/>
                  </a:cubicBezTo>
                  <a:cubicBezTo>
                    <a:pt x="1195" y="1516"/>
                    <a:pt x="1161" y="1478"/>
                    <a:pt x="1134" y="1427"/>
                  </a:cubicBezTo>
                  <a:cubicBezTo>
                    <a:pt x="1107" y="1373"/>
                    <a:pt x="1090" y="1304"/>
                    <a:pt x="1086" y="1215"/>
                  </a:cubicBezTo>
                  <a:lnTo>
                    <a:pt x="1086" y="1188"/>
                  </a:lnTo>
                  <a:cubicBezTo>
                    <a:pt x="1086" y="1130"/>
                    <a:pt x="1096" y="1079"/>
                    <a:pt x="1113" y="1031"/>
                  </a:cubicBezTo>
                  <a:cubicBezTo>
                    <a:pt x="1144" y="952"/>
                    <a:pt x="1195" y="888"/>
                    <a:pt x="1267" y="837"/>
                  </a:cubicBezTo>
                  <a:cubicBezTo>
                    <a:pt x="1373" y="762"/>
                    <a:pt x="1513" y="717"/>
                    <a:pt x="1652" y="689"/>
                  </a:cubicBezTo>
                  <a:cubicBezTo>
                    <a:pt x="1796" y="662"/>
                    <a:pt x="1936" y="656"/>
                    <a:pt x="2042" y="656"/>
                  </a:cubicBezTo>
                  <a:cubicBezTo>
                    <a:pt x="2090" y="656"/>
                    <a:pt x="2131" y="659"/>
                    <a:pt x="2161" y="659"/>
                  </a:cubicBezTo>
                  <a:cubicBezTo>
                    <a:pt x="2175" y="662"/>
                    <a:pt x="2185" y="662"/>
                    <a:pt x="2196" y="662"/>
                  </a:cubicBezTo>
                  <a:lnTo>
                    <a:pt x="2205" y="662"/>
                  </a:lnTo>
                  <a:lnTo>
                    <a:pt x="2298" y="673"/>
                  </a:lnTo>
                  <a:lnTo>
                    <a:pt x="2233" y="604"/>
                  </a:lnTo>
                  <a:cubicBezTo>
                    <a:pt x="2038" y="407"/>
                    <a:pt x="1820" y="256"/>
                    <a:pt x="1602" y="154"/>
                  </a:cubicBezTo>
                  <a:cubicBezTo>
                    <a:pt x="1380" y="51"/>
                    <a:pt x="1154" y="0"/>
                    <a:pt x="946"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40;p8"/>
            <p:cNvSpPr/>
            <p:nvPr/>
          </p:nvSpPr>
          <p:spPr>
            <a:xfrm flipH="1">
              <a:off x="2457138" y="2062015"/>
              <a:ext cx="91546" cy="41548"/>
            </a:xfrm>
            <a:custGeom>
              <a:avLst/>
              <a:gdLst/>
              <a:ahLst/>
              <a:cxnLst/>
              <a:rect l="l" t="t" r="r" b="b"/>
              <a:pathLst>
                <a:path w="1571" h="713" extrusionOk="0">
                  <a:moveTo>
                    <a:pt x="7" y="0"/>
                  </a:moveTo>
                  <a:cubicBezTo>
                    <a:pt x="6" y="0"/>
                    <a:pt x="4" y="1"/>
                    <a:pt x="4" y="3"/>
                  </a:cubicBezTo>
                  <a:cubicBezTo>
                    <a:pt x="1" y="6"/>
                    <a:pt x="1" y="9"/>
                    <a:pt x="4" y="12"/>
                  </a:cubicBezTo>
                  <a:cubicBezTo>
                    <a:pt x="4" y="12"/>
                    <a:pt x="7" y="16"/>
                    <a:pt x="14" y="23"/>
                  </a:cubicBezTo>
                  <a:cubicBezTo>
                    <a:pt x="89" y="118"/>
                    <a:pt x="513" y="712"/>
                    <a:pt x="1195" y="712"/>
                  </a:cubicBezTo>
                  <a:cubicBezTo>
                    <a:pt x="1311" y="712"/>
                    <a:pt x="1434" y="696"/>
                    <a:pt x="1567" y="658"/>
                  </a:cubicBezTo>
                  <a:cubicBezTo>
                    <a:pt x="1570" y="655"/>
                    <a:pt x="1570" y="651"/>
                    <a:pt x="1570" y="647"/>
                  </a:cubicBezTo>
                  <a:cubicBezTo>
                    <a:pt x="1570" y="644"/>
                    <a:pt x="1567" y="644"/>
                    <a:pt x="1564" y="644"/>
                  </a:cubicBezTo>
                  <a:cubicBezTo>
                    <a:pt x="1434" y="685"/>
                    <a:pt x="1311" y="702"/>
                    <a:pt x="1195" y="702"/>
                  </a:cubicBezTo>
                  <a:cubicBezTo>
                    <a:pt x="836" y="702"/>
                    <a:pt x="546" y="532"/>
                    <a:pt x="345" y="361"/>
                  </a:cubicBezTo>
                  <a:cubicBezTo>
                    <a:pt x="242" y="275"/>
                    <a:pt x="164" y="190"/>
                    <a:pt x="110" y="122"/>
                  </a:cubicBezTo>
                  <a:cubicBezTo>
                    <a:pt x="83" y="91"/>
                    <a:pt x="58" y="61"/>
                    <a:pt x="42" y="40"/>
                  </a:cubicBezTo>
                  <a:cubicBezTo>
                    <a:pt x="34" y="30"/>
                    <a:pt x="28" y="23"/>
                    <a:pt x="24" y="16"/>
                  </a:cubicBezTo>
                  <a:cubicBezTo>
                    <a:pt x="17" y="9"/>
                    <a:pt x="14" y="6"/>
                    <a:pt x="10" y="3"/>
                  </a:cubicBezTo>
                  <a:cubicBezTo>
                    <a:pt x="10" y="1"/>
                    <a:pt x="9" y="0"/>
                    <a:pt x="7" y="0"/>
                  </a:cubicBezTo>
                  <a:close/>
                </a:path>
              </a:pathLst>
            </a:custGeom>
            <a:solidFill>
              <a:srgbClr val="B26E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41;p8"/>
            <p:cNvSpPr/>
            <p:nvPr/>
          </p:nvSpPr>
          <p:spPr>
            <a:xfrm flipH="1">
              <a:off x="2122363" y="1817679"/>
              <a:ext cx="74822" cy="223592"/>
            </a:xfrm>
            <a:custGeom>
              <a:avLst/>
              <a:gdLst/>
              <a:ahLst/>
              <a:cxnLst/>
              <a:rect l="l" t="t" r="r" b="b"/>
              <a:pathLst>
                <a:path w="1284" h="3837" extrusionOk="0">
                  <a:moveTo>
                    <a:pt x="584" y="2294"/>
                  </a:moveTo>
                  <a:cubicBezTo>
                    <a:pt x="608" y="2294"/>
                    <a:pt x="608" y="2332"/>
                    <a:pt x="584" y="2332"/>
                  </a:cubicBezTo>
                  <a:cubicBezTo>
                    <a:pt x="556" y="2332"/>
                    <a:pt x="556" y="2294"/>
                    <a:pt x="584" y="2294"/>
                  </a:cubicBezTo>
                  <a:close/>
                  <a:moveTo>
                    <a:pt x="345" y="0"/>
                  </a:moveTo>
                  <a:lnTo>
                    <a:pt x="345" y="0"/>
                  </a:lnTo>
                  <a:cubicBezTo>
                    <a:pt x="362" y="194"/>
                    <a:pt x="372" y="386"/>
                    <a:pt x="379" y="574"/>
                  </a:cubicBezTo>
                  <a:cubicBezTo>
                    <a:pt x="433" y="659"/>
                    <a:pt x="471" y="751"/>
                    <a:pt x="498" y="850"/>
                  </a:cubicBezTo>
                  <a:cubicBezTo>
                    <a:pt x="577" y="1123"/>
                    <a:pt x="577" y="1413"/>
                    <a:pt x="560" y="1697"/>
                  </a:cubicBezTo>
                  <a:cubicBezTo>
                    <a:pt x="560" y="1707"/>
                    <a:pt x="550" y="1714"/>
                    <a:pt x="543" y="1714"/>
                  </a:cubicBezTo>
                  <a:cubicBezTo>
                    <a:pt x="533" y="1714"/>
                    <a:pt x="523" y="1707"/>
                    <a:pt x="523" y="1697"/>
                  </a:cubicBezTo>
                  <a:cubicBezTo>
                    <a:pt x="539" y="1427"/>
                    <a:pt x="539" y="1154"/>
                    <a:pt x="471" y="895"/>
                  </a:cubicBezTo>
                  <a:cubicBezTo>
                    <a:pt x="451" y="809"/>
                    <a:pt x="420" y="724"/>
                    <a:pt x="379" y="649"/>
                  </a:cubicBezTo>
                  <a:lnTo>
                    <a:pt x="379" y="649"/>
                  </a:lnTo>
                  <a:cubicBezTo>
                    <a:pt x="396" y="2137"/>
                    <a:pt x="0" y="3345"/>
                    <a:pt x="0" y="3345"/>
                  </a:cubicBezTo>
                  <a:cubicBezTo>
                    <a:pt x="208" y="3397"/>
                    <a:pt x="369" y="3570"/>
                    <a:pt x="488" y="3837"/>
                  </a:cubicBezTo>
                  <a:cubicBezTo>
                    <a:pt x="580" y="3762"/>
                    <a:pt x="659" y="3676"/>
                    <a:pt x="731" y="3588"/>
                  </a:cubicBezTo>
                  <a:cubicBezTo>
                    <a:pt x="1171" y="2932"/>
                    <a:pt x="1191" y="2055"/>
                    <a:pt x="1191" y="1905"/>
                  </a:cubicBezTo>
                  <a:cubicBezTo>
                    <a:pt x="1191" y="1676"/>
                    <a:pt x="1205" y="1431"/>
                    <a:pt x="1222" y="1195"/>
                  </a:cubicBezTo>
                  <a:cubicBezTo>
                    <a:pt x="1249" y="741"/>
                    <a:pt x="1284" y="174"/>
                    <a:pt x="1154" y="17"/>
                  </a:cubicBezTo>
                  <a:lnTo>
                    <a:pt x="1137" y="17"/>
                  </a:lnTo>
                  <a:cubicBezTo>
                    <a:pt x="990" y="17"/>
                    <a:pt x="703" y="10"/>
                    <a:pt x="345" y="0"/>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42;p8"/>
            <p:cNvSpPr/>
            <p:nvPr/>
          </p:nvSpPr>
          <p:spPr>
            <a:xfrm flipH="1">
              <a:off x="2168689" y="2004034"/>
              <a:ext cx="171146" cy="58331"/>
            </a:xfrm>
            <a:custGeom>
              <a:avLst/>
              <a:gdLst/>
              <a:ahLst/>
              <a:cxnLst/>
              <a:rect l="l" t="t" r="r" b="b"/>
              <a:pathLst>
                <a:path w="2937" h="1001" extrusionOk="0">
                  <a:moveTo>
                    <a:pt x="1318" y="1"/>
                  </a:moveTo>
                  <a:cubicBezTo>
                    <a:pt x="844" y="1"/>
                    <a:pt x="447" y="79"/>
                    <a:pt x="1" y="130"/>
                  </a:cubicBezTo>
                  <a:cubicBezTo>
                    <a:pt x="304" y="724"/>
                    <a:pt x="891" y="1001"/>
                    <a:pt x="1813" y="1001"/>
                  </a:cubicBezTo>
                  <a:lnTo>
                    <a:pt x="1875" y="1001"/>
                  </a:lnTo>
                  <a:cubicBezTo>
                    <a:pt x="2336" y="998"/>
                    <a:pt x="2680" y="854"/>
                    <a:pt x="2936" y="639"/>
                  </a:cubicBezTo>
                  <a:cubicBezTo>
                    <a:pt x="2817" y="372"/>
                    <a:pt x="2656" y="199"/>
                    <a:pt x="2448" y="147"/>
                  </a:cubicBezTo>
                  <a:cubicBezTo>
                    <a:pt x="2008" y="38"/>
                    <a:pt x="1643" y="1"/>
                    <a:pt x="13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43;p8"/>
            <p:cNvSpPr/>
            <p:nvPr/>
          </p:nvSpPr>
          <p:spPr>
            <a:xfrm flipH="1">
              <a:off x="2199923" y="1815290"/>
              <a:ext cx="77619" cy="16957"/>
            </a:xfrm>
            <a:custGeom>
              <a:avLst/>
              <a:gdLst/>
              <a:ahLst/>
              <a:cxnLst/>
              <a:rect l="l" t="t" r="r" b="b"/>
              <a:pathLst>
                <a:path w="1332" h="291" extrusionOk="0">
                  <a:moveTo>
                    <a:pt x="0" y="0"/>
                  </a:moveTo>
                  <a:cubicBezTo>
                    <a:pt x="304" y="167"/>
                    <a:pt x="659" y="290"/>
                    <a:pt x="928" y="290"/>
                  </a:cubicBezTo>
                  <a:cubicBezTo>
                    <a:pt x="1127" y="290"/>
                    <a:pt x="1280" y="222"/>
                    <a:pt x="1328" y="51"/>
                  </a:cubicBezTo>
                  <a:cubicBezTo>
                    <a:pt x="1328" y="44"/>
                    <a:pt x="1328" y="38"/>
                    <a:pt x="1332" y="35"/>
                  </a:cubicBezTo>
                  <a:cubicBezTo>
                    <a:pt x="1242" y="30"/>
                    <a:pt x="1150" y="27"/>
                    <a:pt x="1058" y="27"/>
                  </a:cubicBezTo>
                  <a:cubicBezTo>
                    <a:pt x="710" y="17"/>
                    <a:pt x="345" y="1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 name="Google Shape;44;p8"/>
            <p:cNvSpPr/>
            <p:nvPr/>
          </p:nvSpPr>
          <p:spPr>
            <a:xfrm flipH="1">
              <a:off x="2482428" y="2028508"/>
              <a:ext cx="200341" cy="48774"/>
            </a:xfrm>
            <a:custGeom>
              <a:avLst/>
              <a:gdLst/>
              <a:ahLst/>
              <a:cxnLst/>
              <a:rect l="l" t="t" r="r" b="b"/>
              <a:pathLst>
                <a:path w="3438" h="837" extrusionOk="0">
                  <a:moveTo>
                    <a:pt x="3438" y="1"/>
                  </a:moveTo>
                  <a:lnTo>
                    <a:pt x="3438" y="1"/>
                  </a:lnTo>
                  <a:cubicBezTo>
                    <a:pt x="2370" y="206"/>
                    <a:pt x="1073" y="492"/>
                    <a:pt x="0" y="652"/>
                  </a:cubicBezTo>
                  <a:cubicBezTo>
                    <a:pt x="479" y="775"/>
                    <a:pt x="1079" y="836"/>
                    <a:pt x="1831" y="836"/>
                  </a:cubicBezTo>
                  <a:cubicBezTo>
                    <a:pt x="2015" y="836"/>
                    <a:pt x="2189" y="820"/>
                    <a:pt x="2352" y="786"/>
                  </a:cubicBezTo>
                  <a:cubicBezTo>
                    <a:pt x="2387" y="779"/>
                    <a:pt x="2414" y="768"/>
                    <a:pt x="2445" y="759"/>
                  </a:cubicBezTo>
                  <a:cubicBezTo>
                    <a:pt x="2379" y="683"/>
                    <a:pt x="2335" y="622"/>
                    <a:pt x="2315" y="598"/>
                  </a:cubicBezTo>
                  <a:cubicBezTo>
                    <a:pt x="2308" y="591"/>
                    <a:pt x="2305" y="587"/>
                    <a:pt x="2305" y="587"/>
                  </a:cubicBezTo>
                  <a:cubicBezTo>
                    <a:pt x="2302" y="584"/>
                    <a:pt x="2302" y="581"/>
                    <a:pt x="2305" y="578"/>
                  </a:cubicBezTo>
                  <a:lnTo>
                    <a:pt x="2308" y="574"/>
                  </a:lnTo>
                  <a:cubicBezTo>
                    <a:pt x="2311" y="574"/>
                    <a:pt x="2311" y="578"/>
                    <a:pt x="2311" y="578"/>
                  </a:cubicBezTo>
                  <a:cubicBezTo>
                    <a:pt x="2315" y="581"/>
                    <a:pt x="2318" y="584"/>
                    <a:pt x="2325" y="591"/>
                  </a:cubicBezTo>
                  <a:cubicBezTo>
                    <a:pt x="2329" y="598"/>
                    <a:pt x="2335" y="605"/>
                    <a:pt x="2343" y="615"/>
                  </a:cubicBezTo>
                  <a:cubicBezTo>
                    <a:pt x="2359" y="636"/>
                    <a:pt x="2384" y="666"/>
                    <a:pt x="2411" y="697"/>
                  </a:cubicBezTo>
                  <a:cubicBezTo>
                    <a:pt x="2424" y="714"/>
                    <a:pt x="2441" y="734"/>
                    <a:pt x="2458" y="755"/>
                  </a:cubicBezTo>
                  <a:cubicBezTo>
                    <a:pt x="2759" y="649"/>
                    <a:pt x="3018" y="485"/>
                    <a:pt x="3233" y="253"/>
                  </a:cubicBezTo>
                  <a:cubicBezTo>
                    <a:pt x="3308" y="174"/>
                    <a:pt x="3376" y="89"/>
                    <a:pt x="34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45;p8"/>
            <p:cNvSpPr/>
            <p:nvPr/>
          </p:nvSpPr>
          <p:spPr>
            <a:xfrm flipH="1">
              <a:off x="2539477" y="2061957"/>
              <a:ext cx="9207" cy="10780"/>
            </a:xfrm>
            <a:custGeom>
              <a:avLst/>
              <a:gdLst/>
              <a:ahLst/>
              <a:cxnLst/>
              <a:rect l="l" t="t" r="r" b="b"/>
              <a:pathLst>
                <a:path w="158" h="185" extrusionOk="0">
                  <a:moveTo>
                    <a:pt x="7" y="0"/>
                  </a:moveTo>
                  <a:lnTo>
                    <a:pt x="4" y="4"/>
                  </a:lnTo>
                  <a:cubicBezTo>
                    <a:pt x="1" y="7"/>
                    <a:pt x="1" y="10"/>
                    <a:pt x="4" y="13"/>
                  </a:cubicBezTo>
                  <a:cubicBezTo>
                    <a:pt x="4" y="13"/>
                    <a:pt x="7" y="17"/>
                    <a:pt x="14" y="24"/>
                  </a:cubicBezTo>
                  <a:cubicBezTo>
                    <a:pt x="34" y="48"/>
                    <a:pt x="78" y="109"/>
                    <a:pt x="144" y="185"/>
                  </a:cubicBezTo>
                  <a:cubicBezTo>
                    <a:pt x="151" y="185"/>
                    <a:pt x="154" y="181"/>
                    <a:pt x="157" y="181"/>
                  </a:cubicBezTo>
                  <a:cubicBezTo>
                    <a:pt x="140" y="160"/>
                    <a:pt x="123" y="140"/>
                    <a:pt x="110" y="123"/>
                  </a:cubicBezTo>
                  <a:cubicBezTo>
                    <a:pt x="83" y="92"/>
                    <a:pt x="58" y="62"/>
                    <a:pt x="42" y="41"/>
                  </a:cubicBezTo>
                  <a:cubicBezTo>
                    <a:pt x="34" y="31"/>
                    <a:pt x="28" y="24"/>
                    <a:pt x="24" y="17"/>
                  </a:cubicBezTo>
                  <a:cubicBezTo>
                    <a:pt x="17" y="10"/>
                    <a:pt x="14" y="7"/>
                    <a:pt x="10" y="4"/>
                  </a:cubicBezTo>
                  <a:cubicBezTo>
                    <a:pt x="10" y="4"/>
                    <a:pt x="10" y="0"/>
                    <a:pt x="7" y="0"/>
                  </a:cubicBezTo>
                  <a:close/>
                </a:path>
              </a:pathLst>
            </a:custGeom>
            <a:solidFill>
              <a:srgbClr val="A96E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46;p8"/>
            <p:cNvSpPr/>
            <p:nvPr/>
          </p:nvSpPr>
          <p:spPr>
            <a:xfrm flipH="1">
              <a:off x="2111815" y="1814591"/>
              <a:ext cx="9498" cy="15442"/>
            </a:xfrm>
            <a:custGeom>
              <a:avLst/>
              <a:gdLst/>
              <a:ahLst/>
              <a:cxnLst/>
              <a:rect l="l" t="t" r="r" b="b"/>
              <a:pathLst>
                <a:path w="163" h="265" extrusionOk="0">
                  <a:moveTo>
                    <a:pt x="9" y="1"/>
                  </a:moveTo>
                  <a:cubicBezTo>
                    <a:pt x="4" y="1"/>
                    <a:pt x="0" y="6"/>
                    <a:pt x="6" y="9"/>
                  </a:cubicBezTo>
                  <a:cubicBezTo>
                    <a:pt x="84" y="70"/>
                    <a:pt x="135" y="159"/>
                    <a:pt x="152" y="261"/>
                  </a:cubicBezTo>
                  <a:cubicBezTo>
                    <a:pt x="152" y="264"/>
                    <a:pt x="154" y="265"/>
                    <a:pt x="156" y="265"/>
                  </a:cubicBezTo>
                  <a:cubicBezTo>
                    <a:pt x="159" y="265"/>
                    <a:pt x="163" y="262"/>
                    <a:pt x="163" y="258"/>
                  </a:cubicBezTo>
                  <a:cubicBezTo>
                    <a:pt x="146" y="155"/>
                    <a:pt x="94" y="67"/>
                    <a:pt x="12" y="1"/>
                  </a:cubicBezTo>
                  <a:cubicBezTo>
                    <a:pt x="11" y="1"/>
                    <a:pt x="10" y="1"/>
                    <a:pt x="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47;p8"/>
            <p:cNvSpPr/>
            <p:nvPr/>
          </p:nvSpPr>
          <p:spPr>
            <a:xfrm flipH="1">
              <a:off x="2110417" y="1843319"/>
              <a:ext cx="699" cy="466"/>
            </a:xfrm>
            <a:custGeom>
              <a:avLst/>
              <a:gdLst/>
              <a:ahLst/>
              <a:cxnLst/>
              <a:rect l="l" t="t" r="r" b="b"/>
              <a:pathLst>
                <a:path w="12" h="8" extrusionOk="0">
                  <a:moveTo>
                    <a:pt x="8" y="0"/>
                  </a:moveTo>
                  <a:cubicBezTo>
                    <a:pt x="1" y="0"/>
                    <a:pt x="1" y="7"/>
                    <a:pt x="8" y="7"/>
                  </a:cubicBezTo>
                  <a:cubicBezTo>
                    <a:pt x="12" y="7"/>
                    <a:pt x="12" y="0"/>
                    <a:pt x="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48;p8"/>
            <p:cNvSpPr/>
            <p:nvPr/>
          </p:nvSpPr>
          <p:spPr>
            <a:xfrm flipH="1">
              <a:off x="2163561" y="1851069"/>
              <a:ext cx="11538" cy="66489"/>
            </a:xfrm>
            <a:custGeom>
              <a:avLst/>
              <a:gdLst/>
              <a:ahLst/>
              <a:cxnLst/>
              <a:rect l="l" t="t" r="r" b="b"/>
              <a:pathLst>
                <a:path w="198" h="1141" extrusionOk="0">
                  <a:moveTo>
                    <a:pt x="0" y="1"/>
                  </a:moveTo>
                  <a:lnTo>
                    <a:pt x="0" y="76"/>
                  </a:lnTo>
                  <a:cubicBezTo>
                    <a:pt x="41" y="151"/>
                    <a:pt x="72" y="236"/>
                    <a:pt x="92" y="322"/>
                  </a:cubicBezTo>
                  <a:cubicBezTo>
                    <a:pt x="160" y="581"/>
                    <a:pt x="160" y="854"/>
                    <a:pt x="144" y="1124"/>
                  </a:cubicBezTo>
                  <a:cubicBezTo>
                    <a:pt x="144" y="1134"/>
                    <a:pt x="154" y="1141"/>
                    <a:pt x="164" y="1141"/>
                  </a:cubicBezTo>
                  <a:cubicBezTo>
                    <a:pt x="171" y="1141"/>
                    <a:pt x="181" y="1134"/>
                    <a:pt x="181" y="1124"/>
                  </a:cubicBezTo>
                  <a:cubicBezTo>
                    <a:pt x="198" y="840"/>
                    <a:pt x="198" y="550"/>
                    <a:pt x="119" y="277"/>
                  </a:cubicBezTo>
                  <a:cubicBezTo>
                    <a:pt x="92" y="178"/>
                    <a:pt x="54" y="86"/>
                    <a:pt x="0" y="1"/>
                  </a:cubicBezTo>
                  <a:close/>
                </a:path>
              </a:pathLst>
            </a:custGeom>
            <a:solidFill>
              <a:srgbClr val="EC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49;p8"/>
            <p:cNvSpPr/>
            <p:nvPr/>
          </p:nvSpPr>
          <p:spPr>
            <a:xfrm flipH="1">
              <a:off x="2175041" y="1839531"/>
              <a:ext cx="13461" cy="15967"/>
            </a:xfrm>
            <a:custGeom>
              <a:avLst/>
              <a:gdLst/>
              <a:ahLst/>
              <a:cxnLst/>
              <a:rect l="l" t="t" r="r" b="b"/>
              <a:pathLst>
                <a:path w="231" h="274" extrusionOk="0">
                  <a:moveTo>
                    <a:pt x="29" y="0"/>
                  </a:moveTo>
                  <a:cubicBezTo>
                    <a:pt x="12" y="0"/>
                    <a:pt x="1" y="24"/>
                    <a:pt x="18" y="35"/>
                  </a:cubicBezTo>
                  <a:cubicBezTo>
                    <a:pt x="111" y="96"/>
                    <a:pt x="179" y="178"/>
                    <a:pt x="230" y="274"/>
                  </a:cubicBezTo>
                  <a:lnTo>
                    <a:pt x="230" y="199"/>
                  </a:lnTo>
                  <a:cubicBezTo>
                    <a:pt x="179" y="120"/>
                    <a:pt x="117" y="55"/>
                    <a:pt x="39" y="4"/>
                  </a:cubicBezTo>
                  <a:cubicBezTo>
                    <a:pt x="35" y="0"/>
                    <a:pt x="32" y="0"/>
                    <a:pt x="29" y="0"/>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50;p8"/>
            <p:cNvSpPr/>
            <p:nvPr/>
          </p:nvSpPr>
          <p:spPr>
            <a:xfrm flipH="1">
              <a:off x="2161755" y="1951356"/>
              <a:ext cx="3030" cy="2214"/>
            </a:xfrm>
            <a:custGeom>
              <a:avLst/>
              <a:gdLst/>
              <a:ahLst/>
              <a:cxnLst/>
              <a:rect l="l" t="t" r="r" b="b"/>
              <a:pathLst>
                <a:path w="52" h="38" extrusionOk="0">
                  <a:moveTo>
                    <a:pt x="28" y="0"/>
                  </a:moveTo>
                  <a:cubicBezTo>
                    <a:pt x="0" y="0"/>
                    <a:pt x="0" y="38"/>
                    <a:pt x="28" y="38"/>
                  </a:cubicBezTo>
                  <a:cubicBezTo>
                    <a:pt x="52" y="38"/>
                    <a:pt x="52" y="0"/>
                    <a:pt x="28" y="0"/>
                  </a:cubicBezTo>
                  <a:close/>
                </a:path>
              </a:pathLst>
            </a:custGeom>
            <a:solidFill>
              <a:srgbClr val="EC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51;p8"/>
            <p:cNvSpPr/>
            <p:nvPr/>
          </p:nvSpPr>
          <p:spPr>
            <a:xfrm flipH="1">
              <a:off x="3034036" y="3038019"/>
              <a:ext cx="197777" cy="26048"/>
            </a:xfrm>
            <a:custGeom>
              <a:avLst/>
              <a:gdLst/>
              <a:ahLst/>
              <a:cxnLst/>
              <a:rect l="l" t="t" r="r" b="b"/>
              <a:pathLst>
                <a:path w="3394" h="447" extrusionOk="0">
                  <a:moveTo>
                    <a:pt x="1774" y="1"/>
                  </a:moveTo>
                  <a:cubicBezTo>
                    <a:pt x="1405" y="1"/>
                    <a:pt x="1037" y="38"/>
                    <a:pt x="677" y="140"/>
                  </a:cubicBezTo>
                  <a:cubicBezTo>
                    <a:pt x="448" y="202"/>
                    <a:pt x="226" y="294"/>
                    <a:pt x="21" y="410"/>
                  </a:cubicBezTo>
                  <a:cubicBezTo>
                    <a:pt x="1" y="419"/>
                    <a:pt x="13" y="446"/>
                    <a:pt x="30" y="446"/>
                  </a:cubicBezTo>
                  <a:cubicBezTo>
                    <a:pt x="33" y="446"/>
                    <a:pt x="36" y="446"/>
                    <a:pt x="38" y="444"/>
                  </a:cubicBezTo>
                  <a:cubicBezTo>
                    <a:pt x="573" y="139"/>
                    <a:pt x="1177" y="40"/>
                    <a:pt x="1782" y="40"/>
                  </a:cubicBezTo>
                  <a:cubicBezTo>
                    <a:pt x="2042" y="40"/>
                    <a:pt x="2302" y="58"/>
                    <a:pt x="2558" y="86"/>
                  </a:cubicBezTo>
                  <a:cubicBezTo>
                    <a:pt x="2827" y="117"/>
                    <a:pt x="3093" y="154"/>
                    <a:pt x="3360" y="195"/>
                  </a:cubicBezTo>
                  <a:cubicBezTo>
                    <a:pt x="3361" y="195"/>
                    <a:pt x="3362" y="195"/>
                    <a:pt x="3363" y="195"/>
                  </a:cubicBezTo>
                  <a:cubicBezTo>
                    <a:pt x="3384" y="195"/>
                    <a:pt x="3393" y="161"/>
                    <a:pt x="3370" y="158"/>
                  </a:cubicBezTo>
                  <a:cubicBezTo>
                    <a:pt x="2844" y="79"/>
                    <a:pt x="2307" y="1"/>
                    <a:pt x="17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52;p8"/>
            <p:cNvSpPr/>
            <p:nvPr/>
          </p:nvSpPr>
          <p:spPr>
            <a:xfrm flipH="1">
              <a:off x="3009561" y="2822935"/>
              <a:ext cx="141660" cy="26223"/>
            </a:xfrm>
            <a:custGeom>
              <a:avLst/>
              <a:gdLst/>
              <a:ahLst/>
              <a:cxnLst/>
              <a:rect l="l" t="t" r="r" b="b"/>
              <a:pathLst>
                <a:path w="2431" h="450" extrusionOk="0">
                  <a:moveTo>
                    <a:pt x="990" y="1"/>
                  </a:moveTo>
                  <a:cubicBezTo>
                    <a:pt x="660" y="1"/>
                    <a:pt x="330" y="62"/>
                    <a:pt x="21" y="186"/>
                  </a:cubicBezTo>
                  <a:cubicBezTo>
                    <a:pt x="0" y="195"/>
                    <a:pt x="5" y="228"/>
                    <a:pt x="23" y="228"/>
                  </a:cubicBezTo>
                  <a:cubicBezTo>
                    <a:pt x="26" y="228"/>
                    <a:pt x="28" y="228"/>
                    <a:pt x="31" y="227"/>
                  </a:cubicBezTo>
                  <a:cubicBezTo>
                    <a:pt x="337" y="104"/>
                    <a:pt x="665" y="43"/>
                    <a:pt x="992" y="43"/>
                  </a:cubicBezTo>
                  <a:cubicBezTo>
                    <a:pt x="1482" y="43"/>
                    <a:pt x="1972" y="179"/>
                    <a:pt x="2390" y="445"/>
                  </a:cubicBezTo>
                  <a:cubicBezTo>
                    <a:pt x="2394" y="448"/>
                    <a:pt x="2398" y="450"/>
                    <a:pt x="2402" y="450"/>
                  </a:cubicBezTo>
                  <a:cubicBezTo>
                    <a:pt x="2420" y="450"/>
                    <a:pt x="2430" y="422"/>
                    <a:pt x="2410" y="411"/>
                  </a:cubicBezTo>
                  <a:cubicBezTo>
                    <a:pt x="1987" y="140"/>
                    <a:pt x="1489" y="1"/>
                    <a:pt x="990" y="1"/>
                  </a:cubicBezTo>
                  <a:close/>
                </a:path>
              </a:pathLst>
            </a:custGeom>
            <a:solidFill>
              <a:srgbClr val="DB83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53;p8"/>
            <p:cNvSpPr/>
            <p:nvPr/>
          </p:nvSpPr>
          <p:spPr>
            <a:xfrm flipH="1">
              <a:off x="3005191" y="2872991"/>
              <a:ext cx="128549" cy="52270"/>
            </a:xfrm>
            <a:custGeom>
              <a:avLst/>
              <a:gdLst/>
              <a:ahLst/>
              <a:cxnLst/>
              <a:rect l="l" t="t" r="r" b="b"/>
              <a:pathLst>
                <a:path w="2206" h="897" extrusionOk="0">
                  <a:moveTo>
                    <a:pt x="212" y="1"/>
                  </a:moveTo>
                  <a:cubicBezTo>
                    <a:pt x="151" y="1"/>
                    <a:pt x="90" y="4"/>
                    <a:pt x="28" y="10"/>
                  </a:cubicBezTo>
                  <a:cubicBezTo>
                    <a:pt x="2" y="13"/>
                    <a:pt x="1" y="51"/>
                    <a:pt x="25" y="51"/>
                  </a:cubicBezTo>
                  <a:cubicBezTo>
                    <a:pt x="26" y="51"/>
                    <a:pt x="27" y="51"/>
                    <a:pt x="28" y="51"/>
                  </a:cubicBezTo>
                  <a:cubicBezTo>
                    <a:pt x="90" y="45"/>
                    <a:pt x="150" y="42"/>
                    <a:pt x="210" y="42"/>
                  </a:cubicBezTo>
                  <a:cubicBezTo>
                    <a:pt x="943" y="42"/>
                    <a:pt x="1584" y="483"/>
                    <a:pt x="2165" y="894"/>
                  </a:cubicBezTo>
                  <a:cubicBezTo>
                    <a:pt x="2169" y="896"/>
                    <a:pt x="2172" y="897"/>
                    <a:pt x="2176" y="897"/>
                  </a:cubicBezTo>
                  <a:cubicBezTo>
                    <a:pt x="2194" y="897"/>
                    <a:pt x="2206" y="871"/>
                    <a:pt x="2185" y="856"/>
                  </a:cubicBezTo>
                  <a:cubicBezTo>
                    <a:pt x="1602" y="443"/>
                    <a:pt x="951" y="1"/>
                    <a:pt x="212" y="1"/>
                  </a:cubicBezTo>
                  <a:close/>
                </a:path>
              </a:pathLst>
            </a:custGeom>
            <a:solidFill>
              <a:srgbClr val="DB83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54;p8"/>
            <p:cNvSpPr/>
            <p:nvPr/>
          </p:nvSpPr>
          <p:spPr>
            <a:xfrm flipH="1">
              <a:off x="2185006" y="2161544"/>
              <a:ext cx="23775" cy="255000"/>
            </a:xfrm>
            <a:custGeom>
              <a:avLst/>
              <a:gdLst/>
              <a:ahLst/>
              <a:cxnLst/>
              <a:rect l="l" t="t" r="r" b="b"/>
              <a:pathLst>
                <a:path w="408" h="4376" extrusionOk="0">
                  <a:moveTo>
                    <a:pt x="259" y="0"/>
                  </a:moveTo>
                  <a:cubicBezTo>
                    <a:pt x="249" y="0"/>
                    <a:pt x="240" y="6"/>
                    <a:pt x="240" y="18"/>
                  </a:cubicBezTo>
                  <a:cubicBezTo>
                    <a:pt x="322" y="1148"/>
                    <a:pt x="407" y="2295"/>
                    <a:pt x="226" y="3418"/>
                  </a:cubicBezTo>
                  <a:cubicBezTo>
                    <a:pt x="175" y="3735"/>
                    <a:pt x="103" y="4047"/>
                    <a:pt x="5" y="4354"/>
                  </a:cubicBezTo>
                  <a:cubicBezTo>
                    <a:pt x="1" y="4368"/>
                    <a:pt x="12" y="4376"/>
                    <a:pt x="23" y="4376"/>
                  </a:cubicBezTo>
                  <a:cubicBezTo>
                    <a:pt x="31" y="4376"/>
                    <a:pt x="39" y="4372"/>
                    <a:pt x="42" y="4364"/>
                  </a:cubicBezTo>
                  <a:cubicBezTo>
                    <a:pt x="387" y="3275"/>
                    <a:pt x="404" y="2117"/>
                    <a:pt x="342" y="987"/>
                  </a:cubicBezTo>
                  <a:cubicBezTo>
                    <a:pt x="325" y="663"/>
                    <a:pt x="301" y="343"/>
                    <a:pt x="278" y="18"/>
                  </a:cubicBezTo>
                  <a:cubicBezTo>
                    <a:pt x="278" y="6"/>
                    <a:pt x="268" y="0"/>
                    <a:pt x="259" y="0"/>
                  </a:cubicBezTo>
                  <a:close/>
                </a:path>
              </a:pathLst>
            </a:custGeom>
            <a:solidFill>
              <a:srgbClr val="2B52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55;p8"/>
            <p:cNvSpPr/>
            <p:nvPr/>
          </p:nvSpPr>
          <p:spPr>
            <a:xfrm rot="10800000" flipH="1">
              <a:off x="1620827" y="1344966"/>
              <a:ext cx="2272500" cy="2272500"/>
            </a:xfrm>
            <a:prstGeom prst="ellipse">
              <a:avLst/>
            </a:prstGeom>
            <a:gradFill>
              <a:gsLst>
                <a:gs pos="0">
                  <a:srgbClr val="645CA7">
                    <a:alpha val="76470"/>
                  </a:srgbClr>
                </a:gs>
                <a:gs pos="100000">
                  <a:srgbClr val="D77EAD">
                    <a:alpha val="7647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56;p8"/>
            <p:cNvSpPr/>
            <p:nvPr/>
          </p:nvSpPr>
          <p:spPr>
            <a:xfrm flipH="1">
              <a:off x="3548625" y="2798241"/>
              <a:ext cx="62400" cy="62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57;p8"/>
            <p:cNvSpPr/>
            <p:nvPr/>
          </p:nvSpPr>
          <p:spPr>
            <a:xfrm flipH="1">
              <a:off x="2096900" y="2006966"/>
              <a:ext cx="62400" cy="62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58;p8"/>
            <p:cNvSpPr/>
            <p:nvPr/>
          </p:nvSpPr>
          <p:spPr>
            <a:xfrm flipH="1">
              <a:off x="3418150" y="2828329"/>
              <a:ext cx="32400" cy="32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59;p8"/>
            <p:cNvSpPr/>
            <p:nvPr/>
          </p:nvSpPr>
          <p:spPr>
            <a:xfrm flipH="1">
              <a:off x="3096375" y="2239779"/>
              <a:ext cx="32400" cy="32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60;p8"/>
            <p:cNvSpPr/>
            <p:nvPr/>
          </p:nvSpPr>
          <p:spPr>
            <a:xfrm flipH="1">
              <a:off x="3324450" y="2313716"/>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61;p8"/>
            <p:cNvSpPr/>
            <p:nvPr/>
          </p:nvSpPr>
          <p:spPr>
            <a:xfrm flipH="1">
              <a:off x="3438575" y="2096141"/>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62;p8"/>
            <p:cNvSpPr/>
            <p:nvPr/>
          </p:nvSpPr>
          <p:spPr>
            <a:xfrm flipH="1">
              <a:off x="2484750" y="2684666"/>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63;p8"/>
            <p:cNvSpPr/>
            <p:nvPr/>
          </p:nvSpPr>
          <p:spPr>
            <a:xfrm flipH="1">
              <a:off x="3810475" y="2328704"/>
              <a:ext cx="32400" cy="32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64;p8"/>
            <p:cNvSpPr/>
            <p:nvPr/>
          </p:nvSpPr>
          <p:spPr>
            <a:xfrm flipH="1">
              <a:off x="2381425" y="2376104"/>
              <a:ext cx="32400" cy="32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65;p8"/>
            <p:cNvSpPr/>
            <p:nvPr/>
          </p:nvSpPr>
          <p:spPr>
            <a:xfrm flipH="1">
              <a:off x="2884739" y="2181094"/>
              <a:ext cx="1735" cy="1370"/>
            </a:xfrm>
            <a:custGeom>
              <a:avLst/>
              <a:gdLst/>
              <a:ahLst/>
              <a:cxnLst/>
              <a:rect l="l" t="t" r="r" b="b"/>
              <a:pathLst>
                <a:path w="19" h="15" extrusionOk="0">
                  <a:moveTo>
                    <a:pt x="8" y="1"/>
                  </a:moveTo>
                  <a:cubicBezTo>
                    <a:pt x="1" y="1"/>
                    <a:pt x="1" y="15"/>
                    <a:pt x="8" y="15"/>
                  </a:cubicBezTo>
                  <a:cubicBezTo>
                    <a:pt x="18" y="15"/>
                    <a:pt x="18" y="1"/>
                    <a:pt x="8" y="1"/>
                  </a:cubicBezTo>
                  <a:close/>
                </a:path>
              </a:pathLst>
            </a:custGeom>
            <a:solidFill>
              <a:srgbClr val="7C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66" name="Google Shape;66;p8"/>
          <p:cNvPicPr preferRelativeResize="0"/>
          <p:nvPr/>
        </p:nvPicPr>
        <p:blipFill>
          <a:blip r:embed="rId2"/>
          <a:stretch>
            <a:fillRect/>
          </a:stretch>
        </p:blipFill>
        <p:spPr>
          <a:xfrm rot="10800000" flipH="1">
            <a:off x="6734175" y="3324363"/>
            <a:ext cx="2409825" cy="1828800"/>
          </a:xfrm>
          <a:prstGeom prst="rect">
            <a:avLst/>
          </a:prstGeom>
          <a:noFill/>
          <a:ln>
            <a:noFill/>
          </a:ln>
        </p:spPr>
      </p:pic>
      <p:pic>
        <p:nvPicPr>
          <p:cNvPr id="67" name="Google Shape;67;p8"/>
          <p:cNvPicPr preferRelativeResize="0"/>
          <p:nvPr/>
        </p:nvPicPr>
        <p:blipFill>
          <a:blip r:embed="rId3"/>
          <a:stretch>
            <a:fillRect/>
          </a:stretch>
        </p:blipFill>
        <p:spPr>
          <a:xfrm rot="10800000" flipH="1">
            <a:off x="-1" y="299"/>
            <a:ext cx="2715950" cy="1744100"/>
          </a:xfrm>
          <a:prstGeom prst="rect">
            <a:avLst/>
          </a:prstGeom>
          <a:noFill/>
          <a:ln>
            <a:noFill/>
          </a:ln>
        </p:spPr>
      </p:pic>
      <p:sp>
        <p:nvSpPr>
          <p:cNvPr id="68" name="Google Shape;68;p8"/>
          <p:cNvSpPr txBox="1">
            <a:spLocks noGrp="1"/>
          </p:cNvSpPr>
          <p:nvPr>
            <p:ph type="title"/>
          </p:nvPr>
        </p:nvSpPr>
        <p:spPr>
          <a:xfrm>
            <a:off x="3169188" y="1446738"/>
            <a:ext cx="2805600" cy="179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69" name="Google Shape;69;p8"/>
          <p:cNvSpPr txBox="1">
            <a:spLocks noGrp="1"/>
          </p:cNvSpPr>
          <p:nvPr>
            <p:ph type="subTitle" idx="1"/>
          </p:nvPr>
        </p:nvSpPr>
        <p:spPr>
          <a:xfrm>
            <a:off x="3169188" y="3251393"/>
            <a:ext cx="2805600" cy="51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transition spd="slow">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p:cSld name="CUSTOM_1_1_1_2_1_1_1_1_1_1_1_1_1_3_2_1_1_1">
    <p:bg>
      <p:bgPr>
        <a:solidFill>
          <a:schemeClr val="lt2"/>
        </a:solidFill>
        <a:effectLst/>
      </p:bgPr>
    </p:bg>
    <p:spTree>
      <p:nvGrpSpPr>
        <p:cNvPr id="1" name="Shape 487"/>
        <p:cNvGrpSpPr/>
        <p:nvPr/>
      </p:nvGrpSpPr>
      <p:grpSpPr>
        <a:xfrm>
          <a:off x="0" y="0"/>
          <a:ext cx="0" cy="0"/>
          <a:chOff x="0" y="0"/>
          <a:chExt cx="0" cy="0"/>
        </a:xfrm>
      </p:grpSpPr>
    </p:spTree>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0"/>
        <p:cNvGrpSpPr/>
        <p:nvPr/>
      </p:nvGrpSpPr>
      <p:grpSpPr>
        <a:xfrm>
          <a:off x="0" y="0"/>
          <a:ext cx="0" cy="0"/>
          <a:chOff x="0" y="0"/>
          <a:chExt cx="0" cy="0"/>
        </a:xfrm>
      </p:grpSpPr>
      <p:sp>
        <p:nvSpPr>
          <p:cNvPr id="71" name="Google Shape;71;p9"/>
          <p:cNvSpPr txBox="1">
            <a:spLocks noGrp="1"/>
          </p:cNvSpPr>
          <p:nvPr>
            <p:ph type="title"/>
          </p:nvPr>
        </p:nvSpPr>
        <p:spPr>
          <a:xfrm>
            <a:off x="5716300" y="803700"/>
            <a:ext cx="2815200" cy="2785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p:txBody>
      </p:sp>
      <p:sp>
        <p:nvSpPr>
          <p:cNvPr id="72" name="Google Shape;72;p9"/>
          <p:cNvSpPr txBox="1">
            <a:spLocks noGrp="1"/>
          </p:cNvSpPr>
          <p:nvPr>
            <p:ph type="subTitle" idx="1"/>
          </p:nvPr>
        </p:nvSpPr>
        <p:spPr>
          <a:xfrm>
            <a:off x="6143400" y="3522500"/>
            <a:ext cx="2388000" cy="750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p:txBody>
      </p:sp>
    </p:spTree>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3"/>
        <p:cNvGrpSpPr/>
        <p:nvPr/>
      </p:nvGrpSpPr>
      <p:grpSpPr>
        <a:xfrm>
          <a:off x="0" y="0"/>
          <a:ext cx="0" cy="0"/>
          <a:chOff x="0" y="0"/>
          <a:chExt cx="0" cy="0"/>
        </a:xfrm>
      </p:grpSpPr>
      <p:pic>
        <p:nvPicPr>
          <p:cNvPr id="74" name="Google Shape;74;p10"/>
          <p:cNvPicPr preferRelativeResize="0"/>
          <p:nvPr/>
        </p:nvPicPr>
        <p:blipFill rotWithShape="1">
          <a:blip r:embed="rId2"/>
          <a:srcRect l="48234" t="10" b="45894"/>
          <a:stretch>
            <a:fillRect/>
          </a:stretch>
        </p:blipFill>
        <p:spPr>
          <a:xfrm>
            <a:off x="4410500" y="0"/>
            <a:ext cx="4733500" cy="2782950"/>
          </a:xfrm>
          <a:prstGeom prst="rect">
            <a:avLst/>
          </a:prstGeom>
          <a:noFill/>
          <a:ln>
            <a:noFill/>
          </a:ln>
        </p:spPr>
      </p:pic>
      <p:sp>
        <p:nvSpPr>
          <p:cNvPr id="75" name="Google Shape;75;p10"/>
          <p:cNvSpPr txBox="1">
            <a:spLocks noGrp="1"/>
          </p:cNvSpPr>
          <p:nvPr>
            <p:ph type="title"/>
          </p:nvPr>
        </p:nvSpPr>
        <p:spPr>
          <a:xfrm>
            <a:off x="4916700" y="2369425"/>
            <a:ext cx="3614700" cy="1386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Zilla Slab Light"/>
                <a:ea typeface="Zilla Slab Light"/>
                <a:cs typeface="Zilla Slab Light"/>
                <a:sym typeface="Zilla Slab Light"/>
              </a:defRPr>
            </a:lvl2pPr>
            <a:lvl3pPr lvl="2" rtl="0">
              <a:spcBef>
                <a:spcPts val="0"/>
              </a:spcBef>
              <a:spcAft>
                <a:spcPts val="0"/>
              </a:spcAft>
              <a:buSzPts val="2800"/>
              <a:buNone/>
              <a:defRPr>
                <a:latin typeface="Zilla Slab Light"/>
                <a:ea typeface="Zilla Slab Light"/>
                <a:cs typeface="Zilla Slab Light"/>
                <a:sym typeface="Zilla Slab Light"/>
              </a:defRPr>
            </a:lvl3pPr>
            <a:lvl4pPr lvl="3" rtl="0">
              <a:spcBef>
                <a:spcPts val="0"/>
              </a:spcBef>
              <a:spcAft>
                <a:spcPts val="0"/>
              </a:spcAft>
              <a:buSzPts val="2800"/>
              <a:buNone/>
              <a:defRPr>
                <a:latin typeface="Zilla Slab Light"/>
                <a:ea typeface="Zilla Slab Light"/>
                <a:cs typeface="Zilla Slab Light"/>
                <a:sym typeface="Zilla Slab Light"/>
              </a:defRPr>
            </a:lvl4pPr>
            <a:lvl5pPr lvl="4" rtl="0">
              <a:spcBef>
                <a:spcPts val="0"/>
              </a:spcBef>
              <a:spcAft>
                <a:spcPts val="0"/>
              </a:spcAft>
              <a:buSzPts val="2800"/>
              <a:buNone/>
              <a:defRPr>
                <a:latin typeface="Zilla Slab Light"/>
                <a:ea typeface="Zilla Slab Light"/>
                <a:cs typeface="Zilla Slab Light"/>
                <a:sym typeface="Zilla Slab Light"/>
              </a:defRPr>
            </a:lvl5pPr>
            <a:lvl6pPr lvl="5" rtl="0">
              <a:spcBef>
                <a:spcPts val="0"/>
              </a:spcBef>
              <a:spcAft>
                <a:spcPts val="0"/>
              </a:spcAft>
              <a:buSzPts val="2800"/>
              <a:buNone/>
              <a:defRPr>
                <a:latin typeface="Zilla Slab Light"/>
                <a:ea typeface="Zilla Slab Light"/>
                <a:cs typeface="Zilla Slab Light"/>
                <a:sym typeface="Zilla Slab Light"/>
              </a:defRPr>
            </a:lvl6pPr>
            <a:lvl7pPr lvl="6" rtl="0">
              <a:spcBef>
                <a:spcPts val="0"/>
              </a:spcBef>
              <a:spcAft>
                <a:spcPts val="0"/>
              </a:spcAft>
              <a:buSzPts val="2800"/>
              <a:buNone/>
              <a:defRPr>
                <a:latin typeface="Zilla Slab Light"/>
                <a:ea typeface="Zilla Slab Light"/>
                <a:cs typeface="Zilla Slab Light"/>
                <a:sym typeface="Zilla Slab Light"/>
              </a:defRPr>
            </a:lvl7pPr>
            <a:lvl8pPr lvl="7" rtl="0">
              <a:spcBef>
                <a:spcPts val="0"/>
              </a:spcBef>
              <a:spcAft>
                <a:spcPts val="0"/>
              </a:spcAft>
              <a:buSzPts val="2800"/>
              <a:buNone/>
              <a:defRPr>
                <a:latin typeface="Zilla Slab Light"/>
                <a:ea typeface="Zilla Slab Light"/>
                <a:cs typeface="Zilla Slab Light"/>
                <a:sym typeface="Zilla Slab Light"/>
              </a:defRPr>
            </a:lvl8pPr>
            <a:lvl9pPr lvl="8" rtl="0">
              <a:spcBef>
                <a:spcPts val="0"/>
              </a:spcBef>
              <a:spcAft>
                <a:spcPts val="0"/>
              </a:spcAft>
              <a:buSzPts val="2800"/>
              <a:buNone/>
              <a:defRPr>
                <a:latin typeface="Zilla Slab Light"/>
                <a:ea typeface="Zilla Slab Light"/>
                <a:cs typeface="Zilla Slab Light"/>
                <a:sym typeface="Zilla Slab Light"/>
              </a:defRPr>
            </a:lvl9pPr>
          </a:lstStyle>
          <a:p/>
        </p:txBody>
      </p:sp>
    </p:spTree>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6"/>
        <p:cNvGrpSpPr/>
        <p:nvPr/>
      </p:nvGrpSpPr>
      <p:grpSpPr>
        <a:xfrm>
          <a:off x="0" y="0"/>
          <a:ext cx="0" cy="0"/>
          <a:chOff x="0" y="0"/>
          <a:chExt cx="0" cy="0"/>
        </a:xfrm>
      </p:grpSpPr>
      <p:pic>
        <p:nvPicPr>
          <p:cNvPr id="77" name="Google Shape;77;p11"/>
          <p:cNvPicPr preferRelativeResize="0"/>
          <p:nvPr/>
        </p:nvPicPr>
        <p:blipFill rotWithShape="1">
          <a:blip r:embed="rId2"/>
          <a:srcRect l="33457"/>
          <a:stretch>
            <a:fillRect/>
          </a:stretch>
        </p:blipFill>
        <p:spPr>
          <a:xfrm>
            <a:off x="5058755" y="0"/>
            <a:ext cx="4085250" cy="3454026"/>
          </a:xfrm>
          <a:prstGeom prst="rect">
            <a:avLst/>
          </a:prstGeom>
          <a:noFill/>
          <a:ln>
            <a:noFill/>
          </a:ln>
        </p:spPr>
      </p:pic>
      <p:pic>
        <p:nvPicPr>
          <p:cNvPr id="78" name="Google Shape;78;p11"/>
          <p:cNvPicPr preferRelativeResize="0"/>
          <p:nvPr/>
        </p:nvPicPr>
        <p:blipFill rotWithShape="1">
          <a:blip r:embed="rId3"/>
          <a:srcRect l="32313" b="44084"/>
          <a:stretch>
            <a:fillRect/>
          </a:stretch>
        </p:blipFill>
        <p:spPr>
          <a:xfrm rot="10800000">
            <a:off x="0" y="2512074"/>
            <a:ext cx="5662580" cy="2631426"/>
          </a:xfrm>
          <a:prstGeom prst="rect">
            <a:avLst/>
          </a:prstGeom>
          <a:noFill/>
          <a:ln>
            <a:noFill/>
          </a:ln>
        </p:spPr>
      </p:pic>
      <p:sp>
        <p:nvSpPr>
          <p:cNvPr id="79" name="Google Shape;79;p11"/>
          <p:cNvSpPr txBox="1">
            <a:spLocks noGrp="1"/>
          </p:cNvSpPr>
          <p:nvPr>
            <p:ph type="title" hasCustomPrompt="1"/>
          </p:nvPr>
        </p:nvSpPr>
        <p:spPr>
          <a:xfrm>
            <a:off x="2080050" y="1939825"/>
            <a:ext cx="4983900" cy="95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0" name="Google Shape;80;p11"/>
          <p:cNvSpPr txBox="1">
            <a:spLocks noGrp="1"/>
          </p:cNvSpPr>
          <p:nvPr>
            <p:ph type="subTitle" idx="1"/>
          </p:nvPr>
        </p:nvSpPr>
        <p:spPr>
          <a:xfrm>
            <a:off x="2681850" y="2846325"/>
            <a:ext cx="3780300" cy="315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200"/>
              <a:buNone/>
              <a:defRPr/>
            </a:lvl1pPr>
            <a:lvl2pPr lvl="1" algn="ctr" rtl="0">
              <a:spcBef>
                <a:spcPts val="0"/>
              </a:spcBef>
              <a:spcAft>
                <a:spcPts val="0"/>
              </a:spcAft>
              <a:buSzPts val="1200"/>
              <a:buNone/>
              <a:defRPr sz="1200"/>
            </a:lvl2pPr>
            <a:lvl3pPr lvl="2" algn="ctr" rtl="0">
              <a:spcBef>
                <a:spcPts val="0"/>
              </a:spcBef>
              <a:spcAft>
                <a:spcPts val="0"/>
              </a:spcAft>
              <a:buSzPts val="1200"/>
              <a:buNone/>
              <a:defRPr sz="1200"/>
            </a:lvl3pPr>
            <a:lvl4pPr lvl="3" algn="ctr" rtl="0">
              <a:spcBef>
                <a:spcPts val="0"/>
              </a:spcBef>
              <a:spcAft>
                <a:spcPts val="0"/>
              </a:spcAft>
              <a:buSzPts val="1200"/>
              <a:buNone/>
              <a:defRPr sz="1200"/>
            </a:lvl4pPr>
            <a:lvl5pPr lvl="4" algn="ctr" rtl="0">
              <a:spcBef>
                <a:spcPts val="0"/>
              </a:spcBef>
              <a:spcAft>
                <a:spcPts val="0"/>
              </a:spcAft>
              <a:buSzPts val="1200"/>
              <a:buNone/>
              <a:defRPr sz="1200"/>
            </a:lvl5pPr>
            <a:lvl6pPr lvl="5" algn="ctr" rtl="0">
              <a:spcBef>
                <a:spcPts val="0"/>
              </a:spcBef>
              <a:spcAft>
                <a:spcPts val="0"/>
              </a:spcAft>
              <a:buSzPts val="1200"/>
              <a:buNone/>
              <a:defRPr sz="1200"/>
            </a:lvl6pPr>
            <a:lvl7pPr lvl="6" algn="ctr" rtl="0">
              <a:spcBef>
                <a:spcPts val="0"/>
              </a:spcBef>
              <a:spcAft>
                <a:spcPts val="0"/>
              </a:spcAft>
              <a:buSzPts val="1200"/>
              <a:buNone/>
              <a:defRPr sz="1200"/>
            </a:lvl7pPr>
            <a:lvl8pPr lvl="7" algn="ctr" rtl="0">
              <a:spcBef>
                <a:spcPts val="0"/>
              </a:spcBef>
              <a:spcAft>
                <a:spcPts val="0"/>
              </a:spcAft>
              <a:buSzPts val="1200"/>
              <a:buNone/>
              <a:defRPr sz="1200"/>
            </a:lvl8pPr>
            <a:lvl9pPr lvl="8" algn="ctr" rtl="0">
              <a:spcBef>
                <a:spcPts val="0"/>
              </a:spcBef>
              <a:spcAft>
                <a:spcPts val="0"/>
              </a:spcAft>
              <a:buSzPts val="1200"/>
              <a:buNone/>
              <a:defRPr sz="1200"/>
            </a:lvl9pPr>
          </a:lstStyle>
          <a:p/>
        </p:txBody>
      </p:sp>
    </p:spTree>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2">
  <p:cSld name="TITLE_AND_BODY_1_1">
    <p:spTree>
      <p:nvGrpSpPr>
        <p:cNvPr id="1" name="Shape 82"/>
        <p:cNvGrpSpPr/>
        <p:nvPr/>
      </p:nvGrpSpPr>
      <p:grpSpPr>
        <a:xfrm>
          <a:off x="0" y="0"/>
          <a:ext cx="0" cy="0"/>
          <a:chOff x="0" y="0"/>
          <a:chExt cx="0" cy="0"/>
        </a:xfrm>
      </p:grpSpPr>
      <p:sp>
        <p:nvSpPr>
          <p:cNvPr id="83" name="Google Shape;83;p13"/>
          <p:cNvSpPr txBox="1">
            <a:spLocks noGrp="1"/>
          </p:cNvSpPr>
          <p:nvPr>
            <p:ph type="ctrTitle"/>
          </p:nvPr>
        </p:nvSpPr>
        <p:spPr>
          <a:xfrm>
            <a:off x="899250" y="4128125"/>
            <a:ext cx="7345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Clr>
                <a:srgbClr val="434343"/>
              </a:buClr>
              <a:buSzPts val="4800"/>
              <a:buNone/>
              <a:defRPr sz="4800">
                <a:solidFill>
                  <a:srgbClr val="434343"/>
                </a:solidFill>
              </a:defRPr>
            </a:lvl2pPr>
            <a:lvl3pPr lvl="2" algn="ctr" rtl="0">
              <a:spcBef>
                <a:spcPts val="0"/>
              </a:spcBef>
              <a:spcAft>
                <a:spcPts val="0"/>
              </a:spcAft>
              <a:buClr>
                <a:srgbClr val="434343"/>
              </a:buClr>
              <a:buSzPts val="4800"/>
              <a:buNone/>
              <a:defRPr sz="4800">
                <a:solidFill>
                  <a:srgbClr val="434343"/>
                </a:solidFill>
              </a:defRPr>
            </a:lvl3pPr>
            <a:lvl4pPr lvl="3" algn="ctr" rtl="0">
              <a:spcBef>
                <a:spcPts val="0"/>
              </a:spcBef>
              <a:spcAft>
                <a:spcPts val="0"/>
              </a:spcAft>
              <a:buClr>
                <a:srgbClr val="434343"/>
              </a:buClr>
              <a:buSzPts val="4800"/>
              <a:buNone/>
              <a:defRPr sz="4800">
                <a:solidFill>
                  <a:srgbClr val="434343"/>
                </a:solidFill>
              </a:defRPr>
            </a:lvl4pPr>
            <a:lvl5pPr lvl="4" algn="ctr" rtl="0">
              <a:spcBef>
                <a:spcPts val="0"/>
              </a:spcBef>
              <a:spcAft>
                <a:spcPts val="0"/>
              </a:spcAft>
              <a:buClr>
                <a:srgbClr val="434343"/>
              </a:buClr>
              <a:buSzPts val="4800"/>
              <a:buNone/>
              <a:defRPr sz="4800">
                <a:solidFill>
                  <a:srgbClr val="434343"/>
                </a:solidFill>
              </a:defRPr>
            </a:lvl5pPr>
            <a:lvl6pPr lvl="5" algn="ctr" rtl="0">
              <a:spcBef>
                <a:spcPts val="0"/>
              </a:spcBef>
              <a:spcAft>
                <a:spcPts val="0"/>
              </a:spcAft>
              <a:buClr>
                <a:srgbClr val="434343"/>
              </a:buClr>
              <a:buSzPts val="4800"/>
              <a:buNone/>
              <a:defRPr sz="4800">
                <a:solidFill>
                  <a:srgbClr val="434343"/>
                </a:solidFill>
              </a:defRPr>
            </a:lvl6pPr>
            <a:lvl7pPr lvl="6" algn="ctr" rtl="0">
              <a:spcBef>
                <a:spcPts val="0"/>
              </a:spcBef>
              <a:spcAft>
                <a:spcPts val="0"/>
              </a:spcAft>
              <a:buClr>
                <a:srgbClr val="434343"/>
              </a:buClr>
              <a:buSzPts val="4800"/>
              <a:buNone/>
              <a:defRPr sz="4800">
                <a:solidFill>
                  <a:srgbClr val="434343"/>
                </a:solidFill>
              </a:defRPr>
            </a:lvl7pPr>
            <a:lvl8pPr lvl="7" algn="ctr" rtl="0">
              <a:spcBef>
                <a:spcPts val="0"/>
              </a:spcBef>
              <a:spcAft>
                <a:spcPts val="0"/>
              </a:spcAft>
              <a:buClr>
                <a:srgbClr val="434343"/>
              </a:buClr>
              <a:buSzPts val="4800"/>
              <a:buNone/>
              <a:defRPr sz="4800">
                <a:solidFill>
                  <a:srgbClr val="434343"/>
                </a:solidFill>
              </a:defRPr>
            </a:lvl8pPr>
            <a:lvl9pPr lvl="8" algn="ctr" rtl="0">
              <a:spcBef>
                <a:spcPts val="0"/>
              </a:spcBef>
              <a:spcAft>
                <a:spcPts val="0"/>
              </a:spcAft>
              <a:buClr>
                <a:srgbClr val="434343"/>
              </a:buClr>
              <a:buSzPts val="4800"/>
              <a:buNone/>
              <a:defRPr sz="4800">
                <a:solidFill>
                  <a:srgbClr val="434343"/>
                </a:solidFill>
              </a:defRPr>
            </a:lvl9pPr>
          </a:lstStyle>
          <a:p/>
        </p:txBody>
      </p:sp>
      <p:sp>
        <p:nvSpPr>
          <p:cNvPr id="84" name="Google Shape;84;p13"/>
          <p:cNvSpPr txBox="1">
            <a:spLocks noGrp="1"/>
          </p:cNvSpPr>
          <p:nvPr>
            <p:ph type="subTitle" idx="1"/>
          </p:nvPr>
        </p:nvSpPr>
        <p:spPr>
          <a:xfrm>
            <a:off x="768450" y="499475"/>
            <a:ext cx="7607100" cy="344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Livvic"/>
              <a:buAutoNum type="arabicPeriod"/>
              <a:defRPr sz="1200"/>
            </a:lvl1pPr>
            <a:lvl2pPr lvl="1" algn="ctr" rtl="0">
              <a:lnSpc>
                <a:spcPct val="100000"/>
              </a:lnSpc>
              <a:spcBef>
                <a:spcPts val="0"/>
              </a:spcBef>
              <a:spcAft>
                <a:spcPts val="0"/>
              </a:spcAft>
              <a:buClr>
                <a:schemeClr val="lt1"/>
              </a:buClr>
              <a:buSzPts val="1200"/>
              <a:buFont typeface="Roboto Condensed Light" panose="02000000000000000000"/>
              <a:buAutoNum type="alphaLcPeriod"/>
              <a:defRPr sz="1200">
                <a:solidFill>
                  <a:schemeClr val="lt1"/>
                </a:solidFill>
              </a:defRPr>
            </a:lvl2pPr>
            <a:lvl3pPr lvl="2" algn="ctr" rtl="0">
              <a:lnSpc>
                <a:spcPct val="100000"/>
              </a:lnSpc>
              <a:spcBef>
                <a:spcPts val="0"/>
              </a:spcBef>
              <a:spcAft>
                <a:spcPts val="0"/>
              </a:spcAft>
              <a:buClr>
                <a:schemeClr val="lt1"/>
              </a:buClr>
              <a:buSzPts val="1200"/>
              <a:buFont typeface="Roboto Condensed Light" panose="02000000000000000000"/>
              <a:buAutoNum type="romanLcPeriod"/>
              <a:defRPr sz="1200">
                <a:solidFill>
                  <a:schemeClr val="lt1"/>
                </a:solidFill>
              </a:defRPr>
            </a:lvl3pPr>
            <a:lvl4pPr lvl="3" algn="ctr" rtl="0">
              <a:lnSpc>
                <a:spcPct val="100000"/>
              </a:lnSpc>
              <a:spcBef>
                <a:spcPts val="0"/>
              </a:spcBef>
              <a:spcAft>
                <a:spcPts val="0"/>
              </a:spcAft>
              <a:buClr>
                <a:schemeClr val="lt1"/>
              </a:buClr>
              <a:buSzPts val="1200"/>
              <a:buFont typeface="Roboto Condensed Light" panose="02000000000000000000"/>
              <a:buAutoNum type="arabicPeriod"/>
              <a:defRPr sz="1200">
                <a:solidFill>
                  <a:schemeClr val="lt1"/>
                </a:solidFill>
              </a:defRPr>
            </a:lvl4pPr>
            <a:lvl5pPr lvl="4" algn="ctr" rtl="0">
              <a:lnSpc>
                <a:spcPct val="100000"/>
              </a:lnSpc>
              <a:spcBef>
                <a:spcPts val="0"/>
              </a:spcBef>
              <a:spcAft>
                <a:spcPts val="0"/>
              </a:spcAft>
              <a:buClr>
                <a:schemeClr val="lt1"/>
              </a:buClr>
              <a:buSzPts val="1200"/>
              <a:buFont typeface="Roboto Condensed Light" panose="02000000000000000000"/>
              <a:buAutoNum type="alphaLcPeriod"/>
              <a:defRPr sz="1200">
                <a:solidFill>
                  <a:schemeClr val="lt1"/>
                </a:solidFill>
              </a:defRPr>
            </a:lvl5pPr>
            <a:lvl6pPr lvl="5" algn="ctr" rtl="0">
              <a:lnSpc>
                <a:spcPct val="100000"/>
              </a:lnSpc>
              <a:spcBef>
                <a:spcPts val="0"/>
              </a:spcBef>
              <a:spcAft>
                <a:spcPts val="0"/>
              </a:spcAft>
              <a:buClr>
                <a:schemeClr val="lt1"/>
              </a:buClr>
              <a:buSzPts val="1200"/>
              <a:buFont typeface="Roboto Condensed Light" panose="02000000000000000000"/>
              <a:buAutoNum type="romanLcPeriod"/>
              <a:defRPr sz="1200">
                <a:solidFill>
                  <a:schemeClr val="lt1"/>
                </a:solidFill>
              </a:defRPr>
            </a:lvl6pPr>
            <a:lvl7pPr lvl="6" algn="ctr" rtl="0">
              <a:lnSpc>
                <a:spcPct val="100000"/>
              </a:lnSpc>
              <a:spcBef>
                <a:spcPts val="0"/>
              </a:spcBef>
              <a:spcAft>
                <a:spcPts val="0"/>
              </a:spcAft>
              <a:buClr>
                <a:schemeClr val="lt1"/>
              </a:buClr>
              <a:buSzPts val="1200"/>
              <a:buFont typeface="Roboto Condensed Light" panose="02000000000000000000"/>
              <a:buAutoNum type="arabicPeriod"/>
              <a:defRPr sz="1200">
                <a:solidFill>
                  <a:schemeClr val="lt1"/>
                </a:solidFill>
              </a:defRPr>
            </a:lvl7pPr>
            <a:lvl8pPr lvl="7" algn="ctr" rtl="0">
              <a:lnSpc>
                <a:spcPct val="100000"/>
              </a:lnSpc>
              <a:spcBef>
                <a:spcPts val="0"/>
              </a:spcBef>
              <a:spcAft>
                <a:spcPts val="0"/>
              </a:spcAft>
              <a:buClr>
                <a:schemeClr val="lt1"/>
              </a:buClr>
              <a:buSzPts val="1200"/>
              <a:buFont typeface="Roboto Condensed Light" panose="02000000000000000000"/>
              <a:buAutoNum type="alphaLcPeriod"/>
              <a:defRPr sz="1200">
                <a:solidFill>
                  <a:schemeClr val="lt1"/>
                </a:solidFill>
              </a:defRPr>
            </a:lvl8pPr>
            <a:lvl9pPr lvl="8" algn="ctr" rtl="0">
              <a:lnSpc>
                <a:spcPct val="100000"/>
              </a:lnSpc>
              <a:spcBef>
                <a:spcPts val="0"/>
              </a:spcBef>
              <a:spcAft>
                <a:spcPts val="0"/>
              </a:spcAft>
              <a:buClr>
                <a:schemeClr val="lt1"/>
              </a:buClr>
              <a:buSzPts val="1200"/>
              <a:buFont typeface="Roboto Condensed Light" panose="02000000000000000000"/>
              <a:buAutoNum type="romanLcPeriod"/>
              <a:defRPr sz="1200">
                <a:solidFill>
                  <a:schemeClr val="lt1"/>
                </a:solidFill>
              </a:defRPr>
            </a:lvl9pPr>
          </a:lstStyle>
          <a:p/>
        </p:txBody>
      </p:sp>
    </p:spTree>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2">
  <p:cSld name="CUSTOM_33">
    <p:spTree>
      <p:nvGrpSpPr>
        <p:cNvPr id="1" name="Shape 105"/>
        <p:cNvGrpSpPr/>
        <p:nvPr/>
      </p:nvGrpSpPr>
      <p:grpSpPr>
        <a:xfrm>
          <a:off x="0" y="0"/>
          <a:ext cx="0" cy="0"/>
          <a:chOff x="0" y="0"/>
          <a:chExt cx="0" cy="0"/>
        </a:xfrm>
      </p:grpSpPr>
      <p:sp>
        <p:nvSpPr>
          <p:cNvPr id="106" name="Google Shape;106;p15"/>
          <p:cNvSpPr/>
          <p:nvPr/>
        </p:nvSpPr>
        <p:spPr>
          <a:xfrm rot="-5400000">
            <a:off x="1423544" y="2360500"/>
            <a:ext cx="609900" cy="609900"/>
          </a:xfrm>
          <a:prstGeom prst="ellipse">
            <a:avLst/>
          </a:prstGeom>
          <a:solidFill>
            <a:srgbClr val="FFFFFF">
              <a:alpha val="76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 name="Google Shape;107;p15"/>
          <p:cNvSpPr/>
          <p:nvPr/>
        </p:nvSpPr>
        <p:spPr>
          <a:xfrm rot="-5400000">
            <a:off x="1423544" y="688550"/>
            <a:ext cx="609900" cy="609900"/>
          </a:xfrm>
          <a:prstGeom prst="ellipse">
            <a:avLst/>
          </a:prstGeom>
          <a:solidFill>
            <a:srgbClr val="FFFFFF">
              <a:alpha val="76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 name="Google Shape;108;p15"/>
          <p:cNvSpPr/>
          <p:nvPr/>
        </p:nvSpPr>
        <p:spPr>
          <a:xfrm rot="-5400000">
            <a:off x="4267044" y="2360500"/>
            <a:ext cx="609900" cy="609900"/>
          </a:xfrm>
          <a:prstGeom prst="ellipse">
            <a:avLst/>
          </a:prstGeom>
          <a:solidFill>
            <a:srgbClr val="FFFFFF">
              <a:alpha val="76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 name="Google Shape;109;p15"/>
          <p:cNvSpPr/>
          <p:nvPr/>
        </p:nvSpPr>
        <p:spPr>
          <a:xfrm rot="-5400000">
            <a:off x="4267044" y="688550"/>
            <a:ext cx="609900" cy="609900"/>
          </a:xfrm>
          <a:prstGeom prst="ellipse">
            <a:avLst/>
          </a:prstGeom>
          <a:solidFill>
            <a:srgbClr val="FFFFFF">
              <a:alpha val="76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110;p15"/>
          <p:cNvSpPr/>
          <p:nvPr/>
        </p:nvSpPr>
        <p:spPr>
          <a:xfrm rot="-5400000">
            <a:off x="7110556" y="2360500"/>
            <a:ext cx="609900" cy="609900"/>
          </a:xfrm>
          <a:prstGeom prst="ellipse">
            <a:avLst/>
          </a:prstGeom>
          <a:solidFill>
            <a:srgbClr val="FFFFFF">
              <a:alpha val="76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111;p15"/>
          <p:cNvSpPr/>
          <p:nvPr/>
        </p:nvSpPr>
        <p:spPr>
          <a:xfrm rot="-5400000">
            <a:off x="7110556" y="688550"/>
            <a:ext cx="609900" cy="609900"/>
          </a:xfrm>
          <a:prstGeom prst="ellipse">
            <a:avLst/>
          </a:prstGeom>
          <a:solidFill>
            <a:srgbClr val="FFFFFF">
              <a:alpha val="76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112" name="Google Shape;112;p15"/>
          <p:cNvPicPr preferRelativeResize="0"/>
          <p:nvPr/>
        </p:nvPicPr>
        <p:blipFill>
          <a:blip r:embed="rId2"/>
          <a:stretch>
            <a:fillRect/>
          </a:stretch>
        </p:blipFill>
        <p:spPr>
          <a:xfrm rot="10800000" flipH="1">
            <a:off x="0" y="3171813"/>
            <a:ext cx="3067050" cy="1971675"/>
          </a:xfrm>
          <a:prstGeom prst="rect">
            <a:avLst/>
          </a:prstGeom>
          <a:noFill/>
          <a:ln>
            <a:noFill/>
          </a:ln>
        </p:spPr>
      </p:pic>
      <p:sp>
        <p:nvSpPr>
          <p:cNvPr id="113" name="Google Shape;113;p15"/>
          <p:cNvSpPr txBox="1">
            <a:spLocks noGrp="1"/>
          </p:cNvSpPr>
          <p:nvPr>
            <p:ph type="subTitle" idx="1"/>
          </p:nvPr>
        </p:nvSpPr>
        <p:spPr>
          <a:xfrm>
            <a:off x="3629694" y="1712150"/>
            <a:ext cx="1884600" cy="40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
        <p:nvSpPr>
          <p:cNvPr id="114" name="Google Shape;114;p15"/>
          <p:cNvSpPr txBox="1">
            <a:spLocks noGrp="1"/>
          </p:cNvSpPr>
          <p:nvPr>
            <p:ph type="subTitle" idx="2"/>
          </p:nvPr>
        </p:nvSpPr>
        <p:spPr>
          <a:xfrm>
            <a:off x="3629694" y="1404825"/>
            <a:ext cx="1884600" cy="408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115" name="Google Shape;115;p15"/>
          <p:cNvSpPr txBox="1">
            <a:spLocks noGrp="1"/>
          </p:cNvSpPr>
          <p:nvPr>
            <p:ph type="subTitle" idx="3"/>
          </p:nvPr>
        </p:nvSpPr>
        <p:spPr>
          <a:xfrm>
            <a:off x="6473206" y="1712150"/>
            <a:ext cx="1884600" cy="40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
        <p:nvSpPr>
          <p:cNvPr id="116" name="Google Shape;116;p15"/>
          <p:cNvSpPr txBox="1">
            <a:spLocks noGrp="1"/>
          </p:cNvSpPr>
          <p:nvPr>
            <p:ph type="subTitle" idx="4"/>
          </p:nvPr>
        </p:nvSpPr>
        <p:spPr>
          <a:xfrm>
            <a:off x="6473206" y="1404825"/>
            <a:ext cx="1884600" cy="408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117" name="Google Shape;117;p15"/>
          <p:cNvSpPr txBox="1">
            <a:spLocks noGrp="1"/>
          </p:cNvSpPr>
          <p:nvPr>
            <p:ph type="subTitle" idx="5"/>
          </p:nvPr>
        </p:nvSpPr>
        <p:spPr>
          <a:xfrm>
            <a:off x="3629694" y="3390375"/>
            <a:ext cx="1884600" cy="40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
        <p:nvSpPr>
          <p:cNvPr id="118" name="Google Shape;118;p15"/>
          <p:cNvSpPr txBox="1">
            <a:spLocks noGrp="1"/>
          </p:cNvSpPr>
          <p:nvPr>
            <p:ph type="subTitle" idx="6"/>
          </p:nvPr>
        </p:nvSpPr>
        <p:spPr>
          <a:xfrm>
            <a:off x="3629694" y="3083050"/>
            <a:ext cx="1884600" cy="408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119" name="Google Shape;119;p15"/>
          <p:cNvSpPr txBox="1">
            <a:spLocks noGrp="1"/>
          </p:cNvSpPr>
          <p:nvPr>
            <p:ph type="subTitle" idx="7"/>
          </p:nvPr>
        </p:nvSpPr>
        <p:spPr>
          <a:xfrm>
            <a:off x="6473206" y="3390375"/>
            <a:ext cx="1884600" cy="40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
        <p:nvSpPr>
          <p:cNvPr id="120" name="Google Shape;120;p15"/>
          <p:cNvSpPr txBox="1">
            <a:spLocks noGrp="1"/>
          </p:cNvSpPr>
          <p:nvPr>
            <p:ph type="subTitle" idx="8"/>
          </p:nvPr>
        </p:nvSpPr>
        <p:spPr>
          <a:xfrm>
            <a:off x="6473206" y="3083050"/>
            <a:ext cx="1884600" cy="408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121" name="Google Shape;121;p15"/>
          <p:cNvSpPr txBox="1">
            <a:spLocks noGrp="1"/>
          </p:cNvSpPr>
          <p:nvPr>
            <p:ph type="ctrTitle"/>
          </p:nvPr>
        </p:nvSpPr>
        <p:spPr>
          <a:xfrm>
            <a:off x="899250" y="4128125"/>
            <a:ext cx="7345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Clr>
                <a:srgbClr val="434343"/>
              </a:buClr>
              <a:buSzPts val="4800"/>
              <a:buNone/>
              <a:defRPr sz="4800">
                <a:solidFill>
                  <a:srgbClr val="434343"/>
                </a:solidFill>
              </a:defRPr>
            </a:lvl2pPr>
            <a:lvl3pPr lvl="2" algn="ctr" rtl="0">
              <a:spcBef>
                <a:spcPts val="0"/>
              </a:spcBef>
              <a:spcAft>
                <a:spcPts val="0"/>
              </a:spcAft>
              <a:buClr>
                <a:srgbClr val="434343"/>
              </a:buClr>
              <a:buSzPts val="4800"/>
              <a:buNone/>
              <a:defRPr sz="4800">
                <a:solidFill>
                  <a:srgbClr val="434343"/>
                </a:solidFill>
              </a:defRPr>
            </a:lvl3pPr>
            <a:lvl4pPr lvl="3" algn="ctr" rtl="0">
              <a:spcBef>
                <a:spcPts val="0"/>
              </a:spcBef>
              <a:spcAft>
                <a:spcPts val="0"/>
              </a:spcAft>
              <a:buClr>
                <a:srgbClr val="434343"/>
              </a:buClr>
              <a:buSzPts val="4800"/>
              <a:buNone/>
              <a:defRPr sz="4800">
                <a:solidFill>
                  <a:srgbClr val="434343"/>
                </a:solidFill>
              </a:defRPr>
            </a:lvl4pPr>
            <a:lvl5pPr lvl="4" algn="ctr" rtl="0">
              <a:spcBef>
                <a:spcPts val="0"/>
              </a:spcBef>
              <a:spcAft>
                <a:spcPts val="0"/>
              </a:spcAft>
              <a:buClr>
                <a:srgbClr val="434343"/>
              </a:buClr>
              <a:buSzPts val="4800"/>
              <a:buNone/>
              <a:defRPr sz="4800">
                <a:solidFill>
                  <a:srgbClr val="434343"/>
                </a:solidFill>
              </a:defRPr>
            </a:lvl5pPr>
            <a:lvl6pPr lvl="5" algn="ctr" rtl="0">
              <a:spcBef>
                <a:spcPts val="0"/>
              </a:spcBef>
              <a:spcAft>
                <a:spcPts val="0"/>
              </a:spcAft>
              <a:buClr>
                <a:srgbClr val="434343"/>
              </a:buClr>
              <a:buSzPts val="4800"/>
              <a:buNone/>
              <a:defRPr sz="4800">
                <a:solidFill>
                  <a:srgbClr val="434343"/>
                </a:solidFill>
              </a:defRPr>
            </a:lvl6pPr>
            <a:lvl7pPr lvl="6" algn="ctr" rtl="0">
              <a:spcBef>
                <a:spcPts val="0"/>
              </a:spcBef>
              <a:spcAft>
                <a:spcPts val="0"/>
              </a:spcAft>
              <a:buClr>
                <a:srgbClr val="434343"/>
              </a:buClr>
              <a:buSzPts val="4800"/>
              <a:buNone/>
              <a:defRPr sz="4800">
                <a:solidFill>
                  <a:srgbClr val="434343"/>
                </a:solidFill>
              </a:defRPr>
            </a:lvl7pPr>
            <a:lvl8pPr lvl="7" algn="ctr" rtl="0">
              <a:spcBef>
                <a:spcPts val="0"/>
              </a:spcBef>
              <a:spcAft>
                <a:spcPts val="0"/>
              </a:spcAft>
              <a:buClr>
                <a:srgbClr val="434343"/>
              </a:buClr>
              <a:buSzPts val="4800"/>
              <a:buNone/>
              <a:defRPr sz="4800">
                <a:solidFill>
                  <a:srgbClr val="434343"/>
                </a:solidFill>
              </a:defRPr>
            </a:lvl8pPr>
            <a:lvl9pPr lvl="8" algn="ctr" rtl="0">
              <a:spcBef>
                <a:spcPts val="0"/>
              </a:spcBef>
              <a:spcAft>
                <a:spcPts val="0"/>
              </a:spcAft>
              <a:buClr>
                <a:srgbClr val="434343"/>
              </a:buClr>
              <a:buSzPts val="4800"/>
              <a:buNone/>
              <a:defRPr sz="4800">
                <a:solidFill>
                  <a:srgbClr val="434343"/>
                </a:solidFill>
              </a:defRPr>
            </a:lvl9pPr>
          </a:lstStyle>
          <a:p/>
        </p:txBody>
      </p:sp>
      <p:sp>
        <p:nvSpPr>
          <p:cNvPr id="122" name="Google Shape;122;p15"/>
          <p:cNvSpPr txBox="1">
            <a:spLocks noGrp="1"/>
          </p:cNvSpPr>
          <p:nvPr>
            <p:ph type="subTitle" idx="9"/>
          </p:nvPr>
        </p:nvSpPr>
        <p:spPr>
          <a:xfrm>
            <a:off x="786194" y="1712152"/>
            <a:ext cx="1884600" cy="40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
        <p:nvSpPr>
          <p:cNvPr id="123" name="Google Shape;123;p15"/>
          <p:cNvSpPr txBox="1">
            <a:spLocks noGrp="1"/>
          </p:cNvSpPr>
          <p:nvPr>
            <p:ph type="subTitle" idx="13"/>
          </p:nvPr>
        </p:nvSpPr>
        <p:spPr>
          <a:xfrm>
            <a:off x="786194" y="1404825"/>
            <a:ext cx="1884600" cy="408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124" name="Google Shape;124;p15"/>
          <p:cNvSpPr txBox="1">
            <a:spLocks noGrp="1"/>
          </p:cNvSpPr>
          <p:nvPr>
            <p:ph type="subTitle" idx="14"/>
          </p:nvPr>
        </p:nvSpPr>
        <p:spPr>
          <a:xfrm>
            <a:off x="786194" y="3390373"/>
            <a:ext cx="1884600" cy="40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
        <p:nvSpPr>
          <p:cNvPr id="125" name="Google Shape;125;p15"/>
          <p:cNvSpPr txBox="1">
            <a:spLocks noGrp="1"/>
          </p:cNvSpPr>
          <p:nvPr>
            <p:ph type="subTitle" idx="15"/>
          </p:nvPr>
        </p:nvSpPr>
        <p:spPr>
          <a:xfrm>
            <a:off x="786194" y="3083046"/>
            <a:ext cx="1884600" cy="408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126" name="Google Shape;126;p15"/>
          <p:cNvSpPr txBox="1">
            <a:spLocks noGrp="1"/>
          </p:cNvSpPr>
          <p:nvPr>
            <p:ph type="title" idx="16" hasCustomPrompt="1"/>
          </p:nvPr>
        </p:nvSpPr>
        <p:spPr>
          <a:xfrm>
            <a:off x="1390400" y="812600"/>
            <a:ext cx="676200" cy="36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1800"/>
              <a:buNone/>
              <a:defRPr sz="1800">
                <a:solidFill>
                  <a:schemeClr val="dk2"/>
                </a:solidFill>
              </a:defRPr>
            </a:lvl1pPr>
            <a:lvl2pPr lvl="1"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2pPr>
            <a:lvl3pPr lvl="2"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3pPr>
            <a:lvl4pPr lvl="3"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4pPr>
            <a:lvl5pPr lvl="4"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5pPr>
            <a:lvl6pPr lvl="5"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6pPr>
            <a:lvl7pPr lvl="6"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7pPr>
            <a:lvl8pPr lvl="7"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8pPr>
            <a:lvl9pPr lvl="8"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9pPr>
          </a:lstStyle>
          <a:p>
            <a:r>
              <a:t>xx%</a:t>
            </a:r>
          </a:p>
        </p:txBody>
      </p:sp>
      <p:sp>
        <p:nvSpPr>
          <p:cNvPr id="127" name="Google Shape;127;p15"/>
          <p:cNvSpPr txBox="1">
            <a:spLocks noGrp="1"/>
          </p:cNvSpPr>
          <p:nvPr>
            <p:ph type="title" idx="17" hasCustomPrompt="1"/>
          </p:nvPr>
        </p:nvSpPr>
        <p:spPr>
          <a:xfrm>
            <a:off x="4233900" y="812600"/>
            <a:ext cx="676200" cy="36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1800"/>
              <a:buNone/>
              <a:defRPr sz="1800">
                <a:solidFill>
                  <a:schemeClr val="accent1"/>
                </a:solidFill>
              </a:defRPr>
            </a:lvl1pPr>
            <a:lvl2pPr lvl="1"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2pPr>
            <a:lvl3pPr lvl="2"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3pPr>
            <a:lvl4pPr lvl="3"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4pPr>
            <a:lvl5pPr lvl="4"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5pPr>
            <a:lvl6pPr lvl="5"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6pPr>
            <a:lvl7pPr lvl="6"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7pPr>
            <a:lvl8pPr lvl="7"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8pPr>
            <a:lvl9pPr lvl="8"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9pPr>
          </a:lstStyle>
          <a:p>
            <a:r>
              <a:t>xx%</a:t>
            </a:r>
          </a:p>
        </p:txBody>
      </p:sp>
      <p:sp>
        <p:nvSpPr>
          <p:cNvPr id="128" name="Google Shape;128;p15"/>
          <p:cNvSpPr txBox="1">
            <a:spLocks noGrp="1"/>
          </p:cNvSpPr>
          <p:nvPr>
            <p:ph type="title" idx="18" hasCustomPrompt="1"/>
          </p:nvPr>
        </p:nvSpPr>
        <p:spPr>
          <a:xfrm>
            <a:off x="7077400" y="812600"/>
            <a:ext cx="676200" cy="36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1800"/>
              <a:buNone/>
              <a:defRPr sz="1800">
                <a:solidFill>
                  <a:schemeClr val="dk2"/>
                </a:solidFill>
              </a:defRPr>
            </a:lvl1pPr>
            <a:lvl2pPr lvl="1"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2pPr>
            <a:lvl3pPr lvl="2"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3pPr>
            <a:lvl4pPr lvl="3"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4pPr>
            <a:lvl5pPr lvl="4"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5pPr>
            <a:lvl6pPr lvl="5"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6pPr>
            <a:lvl7pPr lvl="6"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7pPr>
            <a:lvl8pPr lvl="7"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8pPr>
            <a:lvl9pPr lvl="8"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9pPr>
          </a:lstStyle>
          <a:p>
            <a:r>
              <a:t>xx%</a:t>
            </a:r>
          </a:p>
        </p:txBody>
      </p:sp>
      <p:sp>
        <p:nvSpPr>
          <p:cNvPr id="129" name="Google Shape;129;p15"/>
          <p:cNvSpPr txBox="1">
            <a:spLocks noGrp="1"/>
          </p:cNvSpPr>
          <p:nvPr>
            <p:ph type="title" idx="19" hasCustomPrompt="1"/>
          </p:nvPr>
        </p:nvSpPr>
        <p:spPr>
          <a:xfrm>
            <a:off x="1390400" y="2484550"/>
            <a:ext cx="676200" cy="36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1800"/>
              <a:buNone/>
              <a:defRPr sz="1800">
                <a:solidFill>
                  <a:schemeClr val="accent1"/>
                </a:solidFill>
              </a:defRPr>
            </a:lvl1pPr>
            <a:lvl2pPr lvl="1"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2pPr>
            <a:lvl3pPr lvl="2"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3pPr>
            <a:lvl4pPr lvl="3"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4pPr>
            <a:lvl5pPr lvl="4"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5pPr>
            <a:lvl6pPr lvl="5"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6pPr>
            <a:lvl7pPr lvl="6"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7pPr>
            <a:lvl8pPr lvl="7"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8pPr>
            <a:lvl9pPr lvl="8"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9pPr>
          </a:lstStyle>
          <a:p>
            <a:r>
              <a:t>xx%</a:t>
            </a:r>
          </a:p>
        </p:txBody>
      </p:sp>
      <p:sp>
        <p:nvSpPr>
          <p:cNvPr id="130" name="Google Shape;130;p15"/>
          <p:cNvSpPr txBox="1">
            <a:spLocks noGrp="1"/>
          </p:cNvSpPr>
          <p:nvPr>
            <p:ph type="title" idx="20" hasCustomPrompt="1"/>
          </p:nvPr>
        </p:nvSpPr>
        <p:spPr>
          <a:xfrm>
            <a:off x="4233900" y="2484550"/>
            <a:ext cx="676200" cy="36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1800"/>
              <a:buNone/>
              <a:defRPr sz="1800">
                <a:solidFill>
                  <a:schemeClr val="dk2"/>
                </a:solidFill>
              </a:defRPr>
            </a:lvl1pPr>
            <a:lvl2pPr lvl="1"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2pPr>
            <a:lvl3pPr lvl="2"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3pPr>
            <a:lvl4pPr lvl="3"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4pPr>
            <a:lvl5pPr lvl="4"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5pPr>
            <a:lvl6pPr lvl="5"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6pPr>
            <a:lvl7pPr lvl="6"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7pPr>
            <a:lvl8pPr lvl="7"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8pPr>
            <a:lvl9pPr lvl="8"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9pPr>
          </a:lstStyle>
          <a:p>
            <a:r>
              <a:t>xx%</a:t>
            </a:r>
          </a:p>
        </p:txBody>
      </p:sp>
      <p:sp>
        <p:nvSpPr>
          <p:cNvPr id="131" name="Google Shape;131;p15"/>
          <p:cNvSpPr txBox="1">
            <a:spLocks noGrp="1"/>
          </p:cNvSpPr>
          <p:nvPr>
            <p:ph type="title" idx="21" hasCustomPrompt="1"/>
          </p:nvPr>
        </p:nvSpPr>
        <p:spPr>
          <a:xfrm>
            <a:off x="7077400" y="2484550"/>
            <a:ext cx="676200" cy="36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1800"/>
              <a:buNone/>
              <a:defRPr sz="1800">
                <a:solidFill>
                  <a:schemeClr val="accent1"/>
                </a:solidFill>
              </a:defRPr>
            </a:lvl1pPr>
            <a:lvl2pPr lvl="1"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2pPr>
            <a:lvl3pPr lvl="2"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3pPr>
            <a:lvl4pPr lvl="3"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4pPr>
            <a:lvl5pPr lvl="4"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5pPr>
            <a:lvl6pPr lvl="5"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6pPr>
            <a:lvl7pPr lvl="6"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7pPr>
            <a:lvl8pPr lvl="7"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8pPr>
            <a:lvl9pPr lvl="8" algn="ctr" rtl="0">
              <a:spcBef>
                <a:spcPts val="0"/>
              </a:spcBef>
              <a:spcAft>
                <a:spcPts val="0"/>
              </a:spcAft>
              <a:buSzPts val="1800"/>
              <a:buFont typeface="Englebert" panose="02000506000000020004"/>
              <a:buNone/>
              <a:defRPr sz="1800">
                <a:latin typeface="Englebert" panose="02000506000000020004"/>
                <a:ea typeface="Englebert" panose="02000506000000020004"/>
                <a:cs typeface="Englebert" panose="02000506000000020004"/>
                <a:sym typeface="Englebert" panose="02000506000000020004"/>
              </a:defRPr>
            </a:lvl9pPr>
          </a:lstStyle>
          <a:p>
            <a:r>
              <a:t>xx%</a:t>
            </a:r>
          </a:p>
        </p:txBody>
      </p:sp>
    </p:spTree>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2">
  <p:cSld name="CUSTOM_11_1">
    <p:spTree>
      <p:nvGrpSpPr>
        <p:cNvPr id="1" name="Shape 132"/>
        <p:cNvGrpSpPr/>
        <p:nvPr/>
      </p:nvGrpSpPr>
      <p:grpSpPr>
        <a:xfrm>
          <a:off x="0" y="0"/>
          <a:ext cx="0" cy="0"/>
          <a:chOff x="0" y="0"/>
          <a:chExt cx="0" cy="0"/>
        </a:xfrm>
      </p:grpSpPr>
      <p:sp>
        <p:nvSpPr>
          <p:cNvPr id="133" name="Google Shape;133;p16"/>
          <p:cNvSpPr txBox="1">
            <a:spLocks noGrp="1"/>
          </p:cNvSpPr>
          <p:nvPr>
            <p:ph type="title"/>
          </p:nvPr>
        </p:nvSpPr>
        <p:spPr>
          <a:xfrm>
            <a:off x="3010050" y="2621375"/>
            <a:ext cx="3123900" cy="1053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34" name="Google Shape;134;p16"/>
          <p:cNvSpPr txBox="1">
            <a:spLocks noGrp="1"/>
          </p:cNvSpPr>
          <p:nvPr>
            <p:ph type="subTitle" idx="1"/>
          </p:nvPr>
        </p:nvSpPr>
        <p:spPr>
          <a:xfrm>
            <a:off x="3469125" y="3660850"/>
            <a:ext cx="2168400" cy="40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135" name="Google Shape;135;p16"/>
          <p:cNvPicPr preferRelativeResize="0"/>
          <p:nvPr/>
        </p:nvPicPr>
        <p:blipFill>
          <a:blip r:embed="rId2"/>
          <a:stretch>
            <a:fillRect/>
          </a:stretch>
        </p:blipFill>
        <p:spPr>
          <a:xfrm rot="-5400000">
            <a:off x="5633900" y="1625938"/>
            <a:ext cx="5128575" cy="1891625"/>
          </a:xfrm>
          <a:prstGeom prst="rect">
            <a:avLst/>
          </a:prstGeom>
          <a:noFill/>
          <a:ln>
            <a:noFill/>
          </a:ln>
        </p:spPr>
      </p:pic>
      <p:pic>
        <p:nvPicPr>
          <p:cNvPr id="136" name="Google Shape;136;p16"/>
          <p:cNvPicPr preferRelativeResize="0"/>
          <p:nvPr/>
        </p:nvPicPr>
        <p:blipFill>
          <a:blip r:embed="rId2"/>
          <a:stretch>
            <a:fillRect/>
          </a:stretch>
        </p:blipFill>
        <p:spPr>
          <a:xfrm rot="5400000" flipH="1">
            <a:off x="-1618475" y="1625938"/>
            <a:ext cx="5128575" cy="1891625"/>
          </a:xfrm>
          <a:prstGeom prst="rect">
            <a:avLst/>
          </a:prstGeom>
          <a:noFill/>
          <a:ln>
            <a:noFill/>
          </a:ln>
        </p:spPr>
      </p:pic>
      <p:sp>
        <p:nvSpPr>
          <p:cNvPr id="137" name="Google Shape;137;p16"/>
          <p:cNvSpPr txBox="1">
            <a:spLocks noGrp="1"/>
          </p:cNvSpPr>
          <p:nvPr>
            <p:ph type="title" idx="2" hasCustomPrompt="1"/>
          </p:nvPr>
        </p:nvSpPr>
        <p:spPr>
          <a:xfrm>
            <a:off x="3527777" y="1592033"/>
            <a:ext cx="2051100" cy="1280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pic>
        <p:nvPicPr>
          <p:cNvPr id="138" name="Google Shape;138;p16"/>
          <p:cNvPicPr preferRelativeResize="0"/>
          <p:nvPr/>
        </p:nvPicPr>
        <p:blipFill>
          <a:blip r:embed="rId3"/>
          <a:stretch>
            <a:fillRect/>
          </a:stretch>
        </p:blipFill>
        <p:spPr>
          <a:xfrm flipH="1">
            <a:off x="6682876" y="1744797"/>
            <a:ext cx="1897875" cy="2695153"/>
          </a:xfrm>
          <a:prstGeom prst="rect">
            <a:avLst/>
          </a:prstGeom>
          <a:noFill/>
          <a:ln>
            <a:noFill/>
          </a:ln>
        </p:spPr>
      </p:pic>
      <p:pic>
        <p:nvPicPr>
          <p:cNvPr id="139" name="Google Shape;139;p16"/>
          <p:cNvPicPr preferRelativeResize="0"/>
          <p:nvPr/>
        </p:nvPicPr>
        <p:blipFill>
          <a:blip r:embed="rId4"/>
          <a:stretch>
            <a:fillRect/>
          </a:stretch>
        </p:blipFill>
        <p:spPr>
          <a:xfrm flipH="1">
            <a:off x="807600" y="1296500"/>
            <a:ext cx="1940875" cy="3199825"/>
          </a:xfrm>
          <a:prstGeom prst="rect">
            <a:avLst/>
          </a:prstGeom>
          <a:noFill/>
          <a:ln>
            <a:noFill/>
          </a:ln>
        </p:spPr>
      </p:pic>
    </p:spTree>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1" Type="http://schemas.openxmlformats.org/officeDocument/2006/relationships/theme" Target="../theme/theme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64100" y="5974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2800"/>
              <a:buFont typeface="Englebert" panose="02000506000000020004"/>
              <a:buNone/>
              <a:defRPr sz="2800">
                <a:solidFill>
                  <a:schemeClr val="lt1"/>
                </a:solidFill>
                <a:latin typeface="Englebert" panose="02000506000000020004"/>
                <a:ea typeface="Englebert" panose="02000506000000020004"/>
                <a:cs typeface="Englebert" panose="02000506000000020004"/>
                <a:sym typeface="Englebert" panose="02000506000000020004"/>
              </a:defRPr>
            </a:lvl1pPr>
            <a:lvl2pPr lvl="1" rtl="0">
              <a:spcBef>
                <a:spcPts val="0"/>
              </a:spcBef>
              <a:spcAft>
                <a:spcPts val="0"/>
              </a:spcAft>
              <a:buClr>
                <a:schemeClr val="lt1"/>
              </a:buClr>
              <a:buSzPts val="2800"/>
              <a:buFont typeface="Oswald Regular" panose="02000503000000000000"/>
              <a:buNone/>
              <a:defRPr sz="2800">
                <a:solidFill>
                  <a:schemeClr val="lt1"/>
                </a:solidFill>
                <a:latin typeface="Oswald Regular" panose="02000503000000000000"/>
                <a:ea typeface="Oswald Regular" panose="02000503000000000000"/>
                <a:cs typeface="Oswald Regular" panose="02000503000000000000"/>
                <a:sym typeface="Oswald Regular" panose="02000503000000000000"/>
              </a:defRPr>
            </a:lvl2pPr>
            <a:lvl3pPr lvl="2" rtl="0">
              <a:spcBef>
                <a:spcPts val="0"/>
              </a:spcBef>
              <a:spcAft>
                <a:spcPts val="0"/>
              </a:spcAft>
              <a:buClr>
                <a:schemeClr val="lt1"/>
              </a:buClr>
              <a:buSzPts val="2800"/>
              <a:buFont typeface="Oswald Regular" panose="02000503000000000000"/>
              <a:buNone/>
              <a:defRPr sz="2800">
                <a:solidFill>
                  <a:schemeClr val="lt1"/>
                </a:solidFill>
                <a:latin typeface="Oswald Regular" panose="02000503000000000000"/>
                <a:ea typeface="Oswald Regular" panose="02000503000000000000"/>
                <a:cs typeface="Oswald Regular" panose="02000503000000000000"/>
                <a:sym typeface="Oswald Regular" panose="02000503000000000000"/>
              </a:defRPr>
            </a:lvl3pPr>
            <a:lvl4pPr lvl="3" rtl="0">
              <a:spcBef>
                <a:spcPts val="0"/>
              </a:spcBef>
              <a:spcAft>
                <a:spcPts val="0"/>
              </a:spcAft>
              <a:buClr>
                <a:schemeClr val="lt1"/>
              </a:buClr>
              <a:buSzPts val="2800"/>
              <a:buFont typeface="Oswald Regular" panose="02000503000000000000"/>
              <a:buNone/>
              <a:defRPr sz="2800">
                <a:solidFill>
                  <a:schemeClr val="lt1"/>
                </a:solidFill>
                <a:latin typeface="Oswald Regular" panose="02000503000000000000"/>
                <a:ea typeface="Oswald Regular" panose="02000503000000000000"/>
                <a:cs typeface="Oswald Regular" panose="02000503000000000000"/>
                <a:sym typeface="Oswald Regular" panose="02000503000000000000"/>
              </a:defRPr>
            </a:lvl4pPr>
            <a:lvl5pPr lvl="4" rtl="0">
              <a:spcBef>
                <a:spcPts val="0"/>
              </a:spcBef>
              <a:spcAft>
                <a:spcPts val="0"/>
              </a:spcAft>
              <a:buClr>
                <a:schemeClr val="lt1"/>
              </a:buClr>
              <a:buSzPts val="2800"/>
              <a:buFont typeface="Oswald Regular" panose="02000503000000000000"/>
              <a:buNone/>
              <a:defRPr sz="2800">
                <a:solidFill>
                  <a:schemeClr val="lt1"/>
                </a:solidFill>
                <a:latin typeface="Oswald Regular" panose="02000503000000000000"/>
                <a:ea typeface="Oswald Regular" panose="02000503000000000000"/>
                <a:cs typeface="Oswald Regular" panose="02000503000000000000"/>
                <a:sym typeface="Oswald Regular" panose="02000503000000000000"/>
              </a:defRPr>
            </a:lvl5pPr>
            <a:lvl6pPr lvl="5" rtl="0">
              <a:spcBef>
                <a:spcPts val="0"/>
              </a:spcBef>
              <a:spcAft>
                <a:spcPts val="0"/>
              </a:spcAft>
              <a:buClr>
                <a:schemeClr val="lt1"/>
              </a:buClr>
              <a:buSzPts val="2800"/>
              <a:buFont typeface="Oswald Regular" panose="02000503000000000000"/>
              <a:buNone/>
              <a:defRPr sz="2800">
                <a:solidFill>
                  <a:schemeClr val="lt1"/>
                </a:solidFill>
                <a:latin typeface="Oswald Regular" panose="02000503000000000000"/>
                <a:ea typeface="Oswald Regular" panose="02000503000000000000"/>
                <a:cs typeface="Oswald Regular" panose="02000503000000000000"/>
                <a:sym typeface="Oswald Regular" panose="02000503000000000000"/>
              </a:defRPr>
            </a:lvl6pPr>
            <a:lvl7pPr lvl="6" rtl="0">
              <a:spcBef>
                <a:spcPts val="0"/>
              </a:spcBef>
              <a:spcAft>
                <a:spcPts val="0"/>
              </a:spcAft>
              <a:buClr>
                <a:schemeClr val="lt1"/>
              </a:buClr>
              <a:buSzPts val="2800"/>
              <a:buFont typeface="Oswald Regular" panose="02000503000000000000"/>
              <a:buNone/>
              <a:defRPr sz="2800">
                <a:solidFill>
                  <a:schemeClr val="lt1"/>
                </a:solidFill>
                <a:latin typeface="Oswald Regular" panose="02000503000000000000"/>
                <a:ea typeface="Oswald Regular" panose="02000503000000000000"/>
                <a:cs typeface="Oswald Regular" panose="02000503000000000000"/>
                <a:sym typeface="Oswald Regular" panose="02000503000000000000"/>
              </a:defRPr>
            </a:lvl7pPr>
            <a:lvl8pPr lvl="7" rtl="0">
              <a:spcBef>
                <a:spcPts val="0"/>
              </a:spcBef>
              <a:spcAft>
                <a:spcPts val="0"/>
              </a:spcAft>
              <a:buClr>
                <a:schemeClr val="lt1"/>
              </a:buClr>
              <a:buSzPts val="2800"/>
              <a:buFont typeface="Oswald Regular" panose="02000503000000000000"/>
              <a:buNone/>
              <a:defRPr sz="2800">
                <a:solidFill>
                  <a:schemeClr val="lt1"/>
                </a:solidFill>
                <a:latin typeface="Oswald Regular" panose="02000503000000000000"/>
                <a:ea typeface="Oswald Regular" panose="02000503000000000000"/>
                <a:cs typeface="Oswald Regular" panose="02000503000000000000"/>
                <a:sym typeface="Oswald Regular" panose="02000503000000000000"/>
              </a:defRPr>
            </a:lvl8pPr>
            <a:lvl9pPr lvl="8" rtl="0">
              <a:spcBef>
                <a:spcPts val="0"/>
              </a:spcBef>
              <a:spcAft>
                <a:spcPts val="0"/>
              </a:spcAft>
              <a:buClr>
                <a:schemeClr val="lt1"/>
              </a:buClr>
              <a:buSzPts val="2800"/>
              <a:buFont typeface="Oswald Regular" panose="02000503000000000000"/>
              <a:buNone/>
              <a:defRPr sz="2800">
                <a:solidFill>
                  <a:schemeClr val="lt1"/>
                </a:solidFill>
                <a:latin typeface="Oswald Regular" panose="02000503000000000000"/>
                <a:ea typeface="Oswald Regular" panose="02000503000000000000"/>
                <a:cs typeface="Oswald Regular" panose="02000503000000000000"/>
                <a:sym typeface="Oswald Regular" panose="02000503000000000000"/>
              </a:defRPr>
            </a:lvl9pPr>
          </a:lstStyle>
          <a:p/>
        </p:txBody>
      </p:sp>
      <p:sp>
        <p:nvSpPr>
          <p:cNvPr id="7" name="Google Shape;7;p1"/>
          <p:cNvSpPr txBox="1">
            <a:spLocks noGrp="1"/>
          </p:cNvSpPr>
          <p:nvPr>
            <p:ph type="body" idx="1"/>
          </p:nvPr>
        </p:nvSpPr>
        <p:spPr>
          <a:xfrm>
            <a:off x="464100" y="1304875"/>
            <a:ext cx="85206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1pPr>
            <a:lvl2pPr marL="914400" lvl="1"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2pPr>
            <a:lvl3pPr marL="1371600" lvl="2"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3pPr>
            <a:lvl4pPr marL="1828800" lvl="3"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4pPr>
            <a:lvl5pPr marL="2286000" lvl="4"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5pPr>
            <a:lvl6pPr marL="2743200" lvl="5"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6pPr>
            <a:lvl7pPr marL="3200400" lvl="6"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7pPr>
            <a:lvl8pPr marL="3657600" lvl="7"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8pPr>
            <a:lvl9pPr marL="4114800" lvl="8" indent="-317500" rtl="0">
              <a:lnSpc>
                <a:spcPct val="115000"/>
              </a:lnSpc>
              <a:spcBef>
                <a:spcPts val="1600"/>
              </a:spcBef>
              <a:spcAft>
                <a:spcPts val="160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9pPr>
          </a:lstStyle>
          <a:p>
            <a:endParaRPr dirty="0"/>
          </a:p>
        </p:txBody>
      </p:sp>
      <p:sp>
        <p:nvSpPr>
          <p:cNvPr id="2" name="スライド番号プレースホルダー 1"/>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03381D14-46E0-40B7-A46C-5DE519B85C52}" type="slidenum">
              <a:rPr kumimoji="1" lang="ja-JP" altLang="en-US" smtClean="0"/>
            </a:fld>
            <a:endParaRPr kumimoji="1" lang="ja-JP" altLang="en-US" dirty="0"/>
          </a:p>
        </p:txBody>
      </p:sp>
      <p:sp>
        <p:nvSpPr>
          <p:cNvPr id="3" name="フッター プレースホルダー 2"/>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transition spd="slow">
    <p:fade thruBlk="1"/>
  </p:transition>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22.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24.png"/><Relationship Id="rId1" Type="http://schemas.openxmlformats.org/officeDocument/2006/relationships/image" Target="../media/image23.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8.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30.xml"/><Relationship Id="rId4" Type="http://schemas.microsoft.com/office/2007/relationships/hdphoto" Target="../media/image31.wdp"/><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image" Target="../media/image28.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30.xml"/><Relationship Id="rId2" Type="http://schemas.openxmlformats.org/officeDocument/2006/relationships/image" Target="../media/image33.jpeg"/><Relationship Id="rId1" Type="http://schemas.openxmlformats.org/officeDocument/2006/relationships/image" Target="../media/image32.png"/></Relationships>
</file>

<file path=ppt/slides/_rels/slide6.xml.rels><?xml version="1.0" encoding="UTF-8" standalone="yes"?>
<Relationships xmlns="http://schemas.openxmlformats.org/package/2006/relationships"><Relationship Id="rId9" Type="http://schemas.openxmlformats.org/officeDocument/2006/relationships/customXml" Target="../ink/ink8.xml"/><Relationship Id="rId8" Type="http://schemas.openxmlformats.org/officeDocument/2006/relationships/customXml" Target="../ink/ink7.xml"/><Relationship Id="rId7" Type="http://schemas.openxmlformats.org/officeDocument/2006/relationships/customXml" Target="../ink/ink6.xml"/><Relationship Id="rId6" Type="http://schemas.openxmlformats.org/officeDocument/2006/relationships/customXml" Target="../ink/ink5.xml"/><Relationship Id="rId5" Type="http://schemas.openxmlformats.org/officeDocument/2006/relationships/customXml" Target="../ink/ink4.xml"/><Relationship Id="rId4" Type="http://schemas.openxmlformats.org/officeDocument/2006/relationships/customXml" Target="../ink/ink3.xml"/><Relationship Id="rId3" Type="http://schemas.openxmlformats.org/officeDocument/2006/relationships/customXml" Target="../ink/ink2.xml"/><Relationship Id="rId2" Type="http://schemas.openxmlformats.org/officeDocument/2006/relationships/image" Target="../media/image34.png"/><Relationship Id="rId14" Type="http://schemas.openxmlformats.org/officeDocument/2006/relationships/notesSlide" Target="../notesSlides/notesSlide6.xml"/><Relationship Id="rId13" Type="http://schemas.openxmlformats.org/officeDocument/2006/relationships/slideLayout" Target="../slideLayouts/slideLayout30.xml"/><Relationship Id="rId12" Type="http://schemas.openxmlformats.org/officeDocument/2006/relationships/customXml" Target="../ink/ink11.xml"/><Relationship Id="rId11" Type="http://schemas.openxmlformats.org/officeDocument/2006/relationships/customXml" Target="../ink/ink10.xml"/><Relationship Id="rId10" Type="http://schemas.openxmlformats.org/officeDocument/2006/relationships/customXml" Target="../ink/ink9.xml"/><Relationship Id="rId1" Type="http://schemas.openxmlformats.org/officeDocument/2006/relationships/customXml" Target="../ink/ink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0.xml"/><Relationship Id="rId1"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0.xml"/><Relationship Id="rId1" Type="http://schemas.openxmlformats.org/officeDocument/2006/relationships/image" Target="../media/image35.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30.xml"/><Relationship Id="rId2" Type="http://schemas.openxmlformats.org/officeDocument/2006/relationships/image" Target="../media/image37.png"/><Relationship Id="rId1"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500"/>
        <p:cNvGrpSpPr/>
        <p:nvPr/>
      </p:nvGrpSpPr>
      <p:grpSpPr>
        <a:xfrm>
          <a:off x="0" y="0"/>
          <a:ext cx="0" cy="0"/>
          <a:chOff x="0" y="0"/>
          <a:chExt cx="0" cy="0"/>
        </a:xfrm>
      </p:grpSpPr>
      <p:pic>
        <p:nvPicPr>
          <p:cNvPr id="501" name="Google Shape;501;p60"/>
          <p:cNvPicPr preferRelativeResize="0"/>
          <p:nvPr/>
        </p:nvPicPr>
        <p:blipFill rotWithShape="1">
          <a:blip r:embed="rId1"/>
          <a:srcRect r="31901" b="320"/>
          <a:stretch>
            <a:fillRect/>
          </a:stretch>
        </p:blipFill>
        <p:spPr>
          <a:xfrm>
            <a:off x="531341" y="3263277"/>
            <a:ext cx="2087376" cy="1576600"/>
          </a:xfrm>
          <a:prstGeom prst="rect">
            <a:avLst/>
          </a:prstGeom>
          <a:noFill/>
          <a:ln>
            <a:noFill/>
          </a:ln>
        </p:spPr>
      </p:pic>
      <p:sp>
        <p:nvSpPr>
          <p:cNvPr id="502" name="Google Shape;502;p60"/>
          <p:cNvSpPr txBox="1">
            <a:spLocks noGrp="1"/>
          </p:cNvSpPr>
          <p:nvPr>
            <p:ph type="ctrTitle"/>
          </p:nvPr>
        </p:nvSpPr>
        <p:spPr>
          <a:xfrm flipH="1">
            <a:off x="465938" y="647113"/>
            <a:ext cx="8171433" cy="2125363"/>
          </a:xfrm>
          <a:prstGeom prst="rect">
            <a:avLst/>
          </a:prstGeom>
        </p:spPr>
        <p:txBody>
          <a:bodyPr spcFirstLastPara="1" wrap="square" lIns="91425" tIns="91425" rIns="91425" bIns="91425" anchor="b" anchorCtr="0">
            <a:noAutofit/>
          </a:bodyPr>
          <a:lstStyle/>
          <a:p>
            <a:pPr lvl="0" algn="ctr"/>
            <a:r>
              <a:rPr lang="ja-JP" altLang="en-US" sz="6000" b="1">
                <a:solidFill>
                  <a:schemeClr val="bg2">
                    <a:lumMod val="75000"/>
                  </a:schemeClr>
                </a:solidFill>
                <a:latin typeface="+mn-ea"/>
                <a:ea typeface="+mn-ea"/>
              </a:rPr>
              <a:t>教育</a:t>
            </a:r>
            <a:r>
              <a:rPr lang="ja-JP" altLang="en-US" sz="6000" b="1" dirty="0">
                <a:solidFill>
                  <a:schemeClr val="bg2">
                    <a:lumMod val="75000"/>
                  </a:schemeClr>
                </a:solidFill>
                <a:latin typeface="+mn-ea"/>
                <a:ea typeface="+mn-ea"/>
              </a:rPr>
              <a:t>制度</a:t>
            </a:r>
            <a:r>
              <a:rPr lang="ja-JP" altLang="en-US" sz="6000" b="1">
                <a:solidFill>
                  <a:schemeClr val="bg2">
                    <a:lumMod val="75000"/>
                  </a:schemeClr>
                </a:solidFill>
                <a:latin typeface="+mn-ea"/>
                <a:ea typeface="+mn-ea"/>
              </a:rPr>
              <a:t>の違い</a:t>
            </a:r>
            <a:br>
              <a:rPr lang="vi-VN" altLang="ja-JP" sz="6000" b="1" dirty="0">
                <a:solidFill>
                  <a:schemeClr val="bg2">
                    <a:lumMod val="75000"/>
                  </a:schemeClr>
                </a:solidFill>
                <a:latin typeface="+mn-ea"/>
                <a:ea typeface="+mn-ea"/>
              </a:rPr>
            </a:br>
            <a:r>
              <a:rPr lang="ja-JP" altLang="en-US" sz="6000" b="1">
                <a:solidFill>
                  <a:schemeClr val="bg2">
                    <a:lumMod val="75000"/>
                  </a:schemeClr>
                </a:solidFill>
                <a:latin typeface="+mn-ea"/>
                <a:ea typeface="+mn-ea"/>
              </a:rPr>
              <a:t>日本とベトナム</a:t>
            </a:r>
            <a:endParaRPr lang="ja-JP" altLang="en-US" sz="6000" b="1" dirty="0">
              <a:solidFill>
                <a:schemeClr val="bg2">
                  <a:lumMod val="75000"/>
                </a:schemeClr>
              </a:solidFill>
              <a:latin typeface="+mn-ea"/>
              <a:ea typeface="+mn-ea"/>
            </a:endParaRPr>
          </a:p>
        </p:txBody>
      </p:sp>
      <p:sp>
        <p:nvSpPr>
          <p:cNvPr id="5" name="Rectangle 4"/>
          <p:cNvSpPr/>
          <p:nvPr/>
        </p:nvSpPr>
        <p:spPr>
          <a:xfrm>
            <a:off x="531340" y="3263277"/>
            <a:ext cx="6177467" cy="1544595"/>
          </a:xfrm>
          <a:prstGeom prst="rect">
            <a:avLst/>
          </a:prstGeom>
          <a:noFill/>
          <a:ln>
            <a:solidFill>
              <a:schemeClr val="accent2">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vi-VN" dirty="0">
              <a:latin typeface="+mn-ea"/>
            </a:endParaRPr>
          </a:p>
        </p:txBody>
      </p:sp>
      <p:sp>
        <p:nvSpPr>
          <p:cNvPr id="6" name="Rectangle 5"/>
          <p:cNvSpPr/>
          <p:nvPr/>
        </p:nvSpPr>
        <p:spPr>
          <a:xfrm>
            <a:off x="2531745" y="3263265"/>
            <a:ext cx="3354705" cy="1506855"/>
          </a:xfrm>
          <a:prstGeom prst="rect">
            <a:avLst/>
          </a:prstGeom>
        </p:spPr>
        <p:txBody>
          <a:bodyPr wrap="square">
            <a:spAutoFit/>
          </a:bodyPr>
          <a:lstStyle/>
          <a:p>
            <a:r>
              <a:rPr lang="ja-JP" altLang="en-US" sz="1200" b="1" dirty="0">
                <a:latin typeface="+mn-ea"/>
                <a:ea typeface="+mn-ea"/>
              </a:rPr>
              <a:t>チーム</a:t>
            </a:r>
            <a:r>
              <a:rPr lang="en-US" altLang="ja-JP" sz="1200" b="1" dirty="0">
                <a:latin typeface="+mn-ea"/>
                <a:ea typeface="+mn-ea"/>
              </a:rPr>
              <a:t>  </a:t>
            </a:r>
            <a:r>
              <a:rPr lang="ja-JP" altLang="en-US" sz="1200" dirty="0">
                <a:latin typeface="+mn-ea"/>
                <a:ea typeface="+mn-ea"/>
              </a:rPr>
              <a:t>：　</a:t>
            </a:r>
            <a:r>
              <a:rPr lang="ja-JP" altLang="en-US" sz="2400" b="1" dirty="0">
                <a:ln w="0"/>
                <a:solidFill>
                  <a:srgbClr val="660066"/>
                </a:solidFill>
                <a:effectLst>
                  <a:reflection blurRad="6350" stA="53000" endA="300" endPos="35500" dir="5400000" sy="-90000" algn="bl" rotWithShape="0"/>
                </a:effectLst>
                <a:latin typeface="+mn-ea"/>
                <a:ea typeface="+mn-ea"/>
              </a:rPr>
              <a:t>アオハル</a:t>
            </a:r>
            <a:endParaRPr lang="en-US" altLang="ja-JP" b="1" dirty="0">
              <a:solidFill>
                <a:srgbClr val="660066"/>
              </a:solidFill>
              <a:latin typeface="+mn-ea"/>
              <a:ea typeface="+mn-ea"/>
            </a:endParaRPr>
          </a:p>
          <a:p>
            <a:r>
              <a:rPr lang="ja-JP" altLang="en-US" sz="1200" b="1" dirty="0">
                <a:latin typeface="+mn-ea"/>
                <a:ea typeface="+mn-ea"/>
              </a:rPr>
              <a:t>メンバー</a:t>
            </a:r>
            <a:r>
              <a:rPr lang="ja-JP" altLang="en-US" sz="1200" dirty="0">
                <a:latin typeface="+mn-ea"/>
                <a:ea typeface="+mn-ea"/>
              </a:rPr>
              <a:t>：</a:t>
            </a:r>
            <a:endParaRPr lang="en-US" altLang="ja-JP" sz="1200" dirty="0">
              <a:latin typeface="+mn-ea"/>
              <a:ea typeface="+mn-ea"/>
            </a:endParaRPr>
          </a:p>
          <a:p>
            <a:r>
              <a:rPr lang="en-US" altLang="ja-JP" dirty="0">
                <a:solidFill>
                  <a:schemeClr val="bg2">
                    <a:lumMod val="50000"/>
                  </a:schemeClr>
                </a:solidFill>
                <a:latin typeface="+mn-ea"/>
                <a:ea typeface="+mn-ea"/>
              </a:rPr>
              <a:t> </a:t>
            </a:r>
            <a:r>
              <a:rPr lang="ja-JP" altLang="en-US" dirty="0">
                <a:solidFill>
                  <a:schemeClr val="bg2">
                    <a:lumMod val="50000"/>
                  </a:schemeClr>
                </a:solidFill>
                <a:latin typeface="+mn-ea"/>
                <a:ea typeface="+mn-ea"/>
              </a:rPr>
              <a:t>　　　　　・</a:t>
            </a:r>
            <a:r>
              <a:rPr lang="en-US" altLang="ja-JP" dirty="0">
                <a:solidFill>
                  <a:schemeClr val="bg2">
                    <a:lumMod val="50000"/>
                  </a:schemeClr>
                </a:solidFill>
                <a:latin typeface="+mn-ea"/>
                <a:ea typeface="+mn-ea"/>
              </a:rPr>
              <a:t> </a:t>
            </a:r>
            <a:r>
              <a:rPr lang="ja-JP" altLang="en-US" dirty="0">
                <a:solidFill>
                  <a:schemeClr val="bg2">
                    <a:lumMod val="50000"/>
                  </a:schemeClr>
                </a:solidFill>
                <a:latin typeface="+mn-ea"/>
                <a:ea typeface="+mn-ea"/>
              </a:rPr>
              <a:t>チャン　ティ　ビック　</a:t>
            </a:r>
            <a:r>
              <a:rPr lang="ja-JP" altLang="en-US" b="1" dirty="0">
                <a:solidFill>
                  <a:schemeClr val="bg2">
                    <a:lumMod val="50000"/>
                  </a:schemeClr>
                </a:solidFill>
                <a:latin typeface="+mn-ea"/>
                <a:ea typeface="+mn-ea"/>
              </a:rPr>
              <a:t>チャム</a:t>
            </a:r>
            <a:r>
              <a:rPr lang="ja-JP" altLang="en-US" dirty="0">
                <a:solidFill>
                  <a:schemeClr val="bg2">
                    <a:lumMod val="50000"/>
                  </a:schemeClr>
                </a:solidFill>
                <a:latin typeface="+mn-ea"/>
                <a:ea typeface="+mn-ea"/>
              </a:rPr>
              <a:t>　</a:t>
            </a:r>
            <a:endParaRPr lang="en-US" altLang="ja-JP" dirty="0">
              <a:solidFill>
                <a:schemeClr val="bg2">
                  <a:lumMod val="50000"/>
                </a:schemeClr>
              </a:solidFill>
              <a:latin typeface="+mn-ea"/>
              <a:ea typeface="+mn-ea"/>
            </a:endParaRPr>
          </a:p>
          <a:p>
            <a:r>
              <a:rPr lang="vi-VN" altLang="ja-JP" dirty="0">
                <a:solidFill>
                  <a:schemeClr val="bg2">
                    <a:lumMod val="50000"/>
                  </a:schemeClr>
                </a:solidFill>
                <a:latin typeface="+mn-ea"/>
                <a:ea typeface="+mn-ea"/>
              </a:rPr>
              <a:t> </a:t>
            </a:r>
            <a:r>
              <a:rPr lang="ja-JP" altLang="en-US" dirty="0">
                <a:solidFill>
                  <a:schemeClr val="bg2">
                    <a:lumMod val="50000"/>
                  </a:schemeClr>
                </a:solidFill>
                <a:latin typeface="+mn-ea"/>
                <a:ea typeface="+mn-ea"/>
              </a:rPr>
              <a:t>　　　　　・</a:t>
            </a:r>
            <a:r>
              <a:rPr lang="en-US" altLang="ja-JP" dirty="0">
                <a:solidFill>
                  <a:schemeClr val="bg2">
                    <a:lumMod val="50000"/>
                  </a:schemeClr>
                </a:solidFill>
                <a:latin typeface="+mn-ea"/>
                <a:ea typeface="+mn-ea"/>
              </a:rPr>
              <a:t> </a:t>
            </a:r>
            <a:r>
              <a:rPr lang="ja-JP" altLang="en-US" dirty="0">
                <a:solidFill>
                  <a:schemeClr val="bg2">
                    <a:lumMod val="50000"/>
                  </a:schemeClr>
                </a:solidFill>
                <a:latin typeface="+mn-ea"/>
                <a:ea typeface="+mn-ea"/>
              </a:rPr>
              <a:t>グエン　ハー　キエン　</a:t>
            </a:r>
            <a:r>
              <a:rPr lang="ja-JP" altLang="en-US" b="1" dirty="0">
                <a:solidFill>
                  <a:schemeClr val="bg2">
                    <a:lumMod val="50000"/>
                  </a:schemeClr>
                </a:solidFill>
                <a:latin typeface="+mn-ea"/>
                <a:ea typeface="+mn-ea"/>
              </a:rPr>
              <a:t>グォック</a:t>
            </a:r>
            <a:endParaRPr lang="en-US" altLang="ja-JP" b="1" dirty="0">
              <a:solidFill>
                <a:schemeClr val="bg2">
                  <a:lumMod val="50000"/>
                </a:schemeClr>
              </a:solidFill>
              <a:latin typeface="+mn-ea"/>
              <a:ea typeface="+mn-ea"/>
            </a:endParaRPr>
          </a:p>
          <a:p>
            <a:r>
              <a:rPr lang="ja-JP" altLang="en-US" b="1" dirty="0">
                <a:solidFill>
                  <a:schemeClr val="bg2">
                    <a:lumMod val="50000"/>
                  </a:schemeClr>
                </a:solidFill>
                <a:latin typeface="+mn-ea"/>
                <a:ea typeface="+mn-ea"/>
              </a:rPr>
              <a:t> 　　　　　</a:t>
            </a:r>
            <a:r>
              <a:rPr lang="ja-JP" altLang="en-US" dirty="0">
                <a:solidFill>
                  <a:schemeClr val="bg2">
                    <a:lumMod val="50000"/>
                  </a:schemeClr>
                </a:solidFill>
                <a:latin typeface="+mn-ea"/>
                <a:ea typeface="+mn-ea"/>
              </a:rPr>
              <a:t>・</a:t>
            </a:r>
            <a:r>
              <a:rPr lang="en-US" altLang="ja-JP" dirty="0">
                <a:solidFill>
                  <a:schemeClr val="bg2">
                    <a:lumMod val="50000"/>
                  </a:schemeClr>
                </a:solidFill>
                <a:latin typeface="+mn-ea"/>
                <a:ea typeface="+mn-ea"/>
              </a:rPr>
              <a:t> </a:t>
            </a:r>
            <a:r>
              <a:rPr lang="ja-JP" altLang="en-US" dirty="0">
                <a:solidFill>
                  <a:schemeClr val="bg2">
                    <a:lumMod val="50000"/>
                  </a:schemeClr>
                </a:solidFill>
                <a:latin typeface="+mn-ea"/>
                <a:ea typeface="+mn-ea"/>
              </a:rPr>
              <a:t>チャン　クォック　</a:t>
            </a:r>
            <a:r>
              <a:rPr lang="ja-JP" altLang="en-US" b="1" dirty="0">
                <a:solidFill>
                  <a:schemeClr val="bg2">
                    <a:lumMod val="50000"/>
                  </a:schemeClr>
                </a:solidFill>
                <a:latin typeface="+mn-ea"/>
                <a:ea typeface="+mn-ea"/>
              </a:rPr>
              <a:t>フィ</a:t>
            </a:r>
            <a:r>
              <a:rPr lang="ja-JP" altLang="en-US" dirty="0">
                <a:solidFill>
                  <a:schemeClr val="bg2">
                    <a:lumMod val="50000"/>
                  </a:schemeClr>
                </a:solidFill>
                <a:latin typeface="+mn-ea"/>
                <a:ea typeface="+mn-ea"/>
              </a:rPr>
              <a:t>　</a:t>
            </a:r>
            <a:endParaRPr lang="en-US" altLang="ja-JP" dirty="0">
              <a:solidFill>
                <a:schemeClr val="bg2">
                  <a:lumMod val="50000"/>
                </a:schemeClr>
              </a:solidFill>
              <a:latin typeface="+mn-ea"/>
              <a:ea typeface="+mn-ea"/>
            </a:endParaRPr>
          </a:p>
          <a:p>
            <a:r>
              <a:rPr lang="ja-JP" altLang="en-US" dirty="0">
                <a:solidFill>
                  <a:schemeClr val="bg2">
                    <a:lumMod val="50000"/>
                  </a:schemeClr>
                </a:solidFill>
                <a:latin typeface="+mn-ea"/>
                <a:ea typeface="+mn-ea"/>
              </a:rPr>
              <a:t> 　　　　　・</a:t>
            </a:r>
            <a:r>
              <a:rPr lang="en-US" altLang="ja-JP" dirty="0">
                <a:solidFill>
                  <a:schemeClr val="bg2">
                    <a:lumMod val="50000"/>
                  </a:schemeClr>
                </a:solidFill>
                <a:latin typeface="+mn-ea"/>
                <a:ea typeface="+mn-ea"/>
              </a:rPr>
              <a:t> </a:t>
            </a:r>
            <a:r>
              <a:rPr lang="ja-JP" altLang="en-US" dirty="0">
                <a:solidFill>
                  <a:schemeClr val="bg2">
                    <a:lumMod val="50000"/>
                  </a:schemeClr>
                </a:solidFill>
                <a:latin typeface="+mn-ea"/>
                <a:ea typeface="+mn-ea"/>
              </a:rPr>
              <a:t>ダオ　ホアン</a:t>
            </a:r>
            <a:r>
              <a:rPr lang="en-US" altLang="ja-JP" dirty="0">
                <a:solidFill>
                  <a:schemeClr val="bg2">
                    <a:lumMod val="50000"/>
                  </a:schemeClr>
                </a:solidFill>
                <a:latin typeface="+mn-ea"/>
                <a:ea typeface="+mn-ea"/>
              </a:rPr>
              <a:t> </a:t>
            </a:r>
            <a:r>
              <a:rPr lang="ja-JP" altLang="en-US" dirty="0">
                <a:solidFill>
                  <a:schemeClr val="bg2">
                    <a:lumMod val="50000"/>
                  </a:schemeClr>
                </a:solidFill>
                <a:latin typeface="+mn-ea"/>
                <a:ea typeface="+mn-ea"/>
              </a:rPr>
              <a:t>イエン　</a:t>
            </a:r>
            <a:r>
              <a:rPr lang="ja-JP" altLang="en-US" b="1" dirty="0">
                <a:solidFill>
                  <a:schemeClr val="bg2">
                    <a:lumMod val="50000"/>
                  </a:schemeClr>
                </a:solidFill>
                <a:latin typeface="+mn-ea"/>
                <a:ea typeface="+mn-ea"/>
              </a:rPr>
              <a:t>二ィ</a:t>
            </a:r>
            <a:endParaRPr lang="vi-VN" dirty="0">
              <a:solidFill>
                <a:schemeClr val="bg2">
                  <a:lumMod val="50000"/>
                </a:schemeClr>
              </a:solidFill>
              <a:latin typeface="+mn-ea"/>
              <a:ea typeface="+mn-ea"/>
            </a:endParaRPr>
          </a:p>
        </p:txBody>
      </p:sp>
      <p:sp>
        <p:nvSpPr>
          <p:cNvPr id="2" name="テキストボックス 1"/>
          <p:cNvSpPr txBox="1"/>
          <p:nvPr/>
        </p:nvSpPr>
        <p:spPr>
          <a:xfrm>
            <a:off x="8748395" y="4722495"/>
            <a:ext cx="299720" cy="306705"/>
          </a:xfrm>
          <a:prstGeom prst="rect">
            <a:avLst/>
          </a:prstGeom>
          <a:noFill/>
        </p:spPr>
        <p:txBody>
          <a:bodyPr wrap="square" rtlCol="0">
            <a:spAutoFit/>
          </a:bodyPr>
          <a:p>
            <a:r>
              <a:rPr lang="ja-JP" altLang="en-US">
                <a:latin typeface="+mn-ea"/>
                <a:ea typeface="+mn-ea"/>
              </a:rPr>
              <a:t>１</a:t>
            </a:r>
            <a:endParaRPr lang="ja-JP" altLang="en-US">
              <a:latin typeface="+mn-ea"/>
              <a:ea typeface="+mn-ea"/>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1"/>
                                        </p:tgtEl>
                                        <p:attrNameLst>
                                          <p:attrName>style.visibility</p:attrName>
                                        </p:attrNameLst>
                                      </p:cBhvr>
                                      <p:to>
                                        <p:strVal val="visible"/>
                                      </p:to>
                                    </p:set>
                                    <p:animEffect transition="in" filter="fade">
                                      <p:cBhvr>
                                        <p:cTn id="7" dur="1000"/>
                                        <p:tgtEl>
                                          <p:spTgt spid="501"/>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502"/>
                                        </p:tgtEl>
                                        <p:attrNameLst>
                                          <p:attrName>style.visibility</p:attrName>
                                        </p:attrNameLst>
                                      </p:cBhvr>
                                      <p:to>
                                        <p:strVal val="visible"/>
                                      </p:to>
                                    </p:set>
                                    <p:anim calcmode="lin" valueType="num">
                                      <p:cBhvr additive="base">
                                        <p:cTn id="11" dur="1000"/>
                                        <p:tgtEl>
                                          <p:spTgt spid="50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507"/>
        <p:cNvGrpSpPr/>
        <p:nvPr/>
      </p:nvGrpSpPr>
      <p:grpSpPr>
        <a:xfrm>
          <a:off x="0" y="0"/>
          <a:ext cx="0" cy="0"/>
          <a:chOff x="0" y="0"/>
          <a:chExt cx="0" cy="0"/>
        </a:xfrm>
      </p:grpSpPr>
      <p:sp>
        <p:nvSpPr>
          <p:cNvPr id="6" name="Oval 5"/>
          <p:cNvSpPr/>
          <p:nvPr/>
        </p:nvSpPr>
        <p:spPr>
          <a:xfrm>
            <a:off x="1768420" y="1351896"/>
            <a:ext cx="3843087" cy="1649689"/>
          </a:xfrm>
          <a:prstGeom prst="ellipse">
            <a:avLst/>
          </a:prstGeom>
          <a:solidFill>
            <a:schemeClr val="accent2">
              <a:lumMod val="75000"/>
              <a:alpha val="9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2400" b="1" dirty="0">
                <a:latin typeface="+mn-ea"/>
              </a:rPr>
              <a:t>なぜ私たちは勉強をしなければならないのか</a:t>
            </a:r>
            <a:endParaRPr lang="en-US" sz="2400" b="1" dirty="0">
              <a:latin typeface="+mn-ea"/>
            </a:endParaRPr>
          </a:p>
        </p:txBody>
      </p:sp>
      <p:sp>
        <p:nvSpPr>
          <p:cNvPr id="11" name="Cloud Callout 10"/>
          <p:cNvSpPr/>
          <p:nvPr/>
        </p:nvSpPr>
        <p:spPr>
          <a:xfrm>
            <a:off x="5169178" y="371446"/>
            <a:ext cx="3491743" cy="1422848"/>
          </a:xfrm>
          <a:prstGeom prst="cloudCallout">
            <a:avLst/>
          </a:prstGeom>
          <a:solidFill>
            <a:schemeClr val="accent2">
              <a:lumMod val="75000"/>
              <a:alpha val="72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2000" dirty="0">
                <a:solidFill>
                  <a:schemeClr val="bg1"/>
                </a:solidFill>
                <a:latin typeface="+mn-ea"/>
              </a:rPr>
              <a:t>学習の目的はなんでしょう</a:t>
            </a:r>
            <a:r>
              <a:rPr lang="en-US" altLang="ja-JP" sz="2000" dirty="0">
                <a:solidFill>
                  <a:schemeClr val="bg1"/>
                </a:solidFill>
                <a:latin typeface="+mn-ea"/>
              </a:rPr>
              <a:t>?</a:t>
            </a:r>
            <a:endParaRPr lang="en-US" altLang="ja-JP" sz="2000" dirty="0">
              <a:solidFill>
                <a:schemeClr val="bg1"/>
              </a:solidFill>
              <a:latin typeface="+mn-ea"/>
            </a:endParaRPr>
          </a:p>
        </p:txBody>
      </p:sp>
      <p:pic>
        <p:nvPicPr>
          <p:cNvPr id="12" name="図 11"/>
          <p:cNvPicPr>
            <a:picLocks noChangeAspect="1"/>
          </p:cNvPicPr>
          <p:nvPr/>
        </p:nvPicPr>
        <p:blipFill>
          <a:blip r:embed="rId1"/>
          <a:stretch>
            <a:fillRect/>
          </a:stretch>
        </p:blipFill>
        <p:spPr>
          <a:xfrm>
            <a:off x="145474" y="2176741"/>
            <a:ext cx="3160098" cy="2854622"/>
          </a:xfrm>
          <a:prstGeom prst="rect">
            <a:avLst/>
          </a:prstGeom>
        </p:spPr>
      </p:pic>
      <p:pic>
        <p:nvPicPr>
          <p:cNvPr id="14" name="図 13"/>
          <p:cNvPicPr>
            <a:picLocks noChangeAspect="1"/>
          </p:cNvPicPr>
          <p:nvPr/>
        </p:nvPicPr>
        <p:blipFill>
          <a:blip r:embed="rId2"/>
          <a:stretch>
            <a:fillRect/>
          </a:stretch>
        </p:blipFill>
        <p:spPr>
          <a:xfrm>
            <a:off x="5760110" y="2630874"/>
            <a:ext cx="2503578" cy="2400489"/>
          </a:xfrm>
          <a:prstGeom prst="rect">
            <a:avLst/>
          </a:prstGeom>
        </p:spPr>
      </p:pic>
      <p:sp>
        <p:nvSpPr>
          <p:cNvPr id="15" name="雲 14"/>
          <p:cNvSpPr/>
          <p:nvPr/>
        </p:nvSpPr>
        <p:spPr>
          <a:xfrm>
            <a:off x="4668744" y="2630874"/>
            <a:ext cx="4329782" cy="2529936"/>
          </a:xfrm>
          <a:prstGeom prst="cloud">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雲 16"/>
          <p:cNvSpPr/>
          <p:nvPr/>
        </p:nvSpPr>
        <p:spPr>
          <a:xfrm>
            <a:off x="2645091" y="3604052"/>
            <a:ext cx="1580049" cy="718470"/>
          </a:xfrm>
          <a:prstGeom prst="cloud">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ボックス 1"/>
          <p:cNvSpPr txBox="1"/>
          <p:nvPr/>
        </p:nvSpPr>
        <p:spPr>
          <a:xfrm>
            <a:off x="8748395" y="4787900"/>
            <a:ext cx="307975" cy="306705"/>
          </a:xfrm>
          <a:prstGeom prst="rect">
            <a:avLst/>
          </a:prstGeom>
          <a:noFill/>
        </p:spPr>
        <p:txBody>
          <a:bodyPr wrap="square" rtlCol="0">
            <a:spAutoFit/>
          </a:bodyPr>
          <a:p>
            <a:r>
              <a:rPr lang="ja-JP" altLang="en-US">
                <a:latin typeface="+mn-ea"/>
                <a:ea typeface="+mn-ea"/>
              </a:rPr>
              <a:t>２</a:t>
            </a:r>
            <a:endParaRPr lang="ja-JP" altLang="en-US">
              <a:latin typeface="+mn-ea"/>
              <a:ea typeface="+mn-ea"/>
            </a:endParaRPr>
          </a:p>
        </p:txBody>
      </p:sp>
    </p:spTree>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a:xfrm>
            <a:off x="1" y="-37578"/>
            <a:ext cx="9144000" cy="756000"/>
          </a:xfrm>
          <a:solidFill>
            <a:schemeClr val="tx2"/>
          </a:solidFill>
        </p:spPr>
        <p:txBody>
          <a:bodyPr/>
          <a:lstStyle/>
          <a:p>
            <a:r>
              <a:rPr lang="ja-JP" altLang="en-US" sz="3200" b="1">
                <a:solidFill>
                  <a:schemeClr val="tx1"/>
                </a:solidFill>
                <a:latin typeface="+mn-ea"/>
                <a:ea typeface="+mn-ea"/>
                <a:cs typeface="Arial" panose="020B0604020202020204" pitchFamily="34" charset="0"/>
              </a:rPr>
              <a:t>勉強について、両国</a:t>
            </a:r>
            <a:r>
              <a:rPr lang="ja-JP" altLang="en-US" sz="3200" b="1" dirty="0">
                <a:solidFill>
                  <a:schemeClr val="tx1"/>
                </a:solidFill>
                <a:latin typeface="+mn-ea"/>
                <a:ea typeface="+mn-ea"/>
                <a:cs typeface="Arial" panose="020B0604020202020204" pitchFamily="34" charset="0"/>
              </a:rPr>
              <a:t>の親の概念</a:t>
            </a:r>
            <a:endParaRPr lang="vi-VN" sz="3200" b="1" dirty="0">
              <a:solidFill>
                <a:schemeClr val="tx1"/>
              </a:solidFill>
              <a:latin typeface="+mn-ea"/>
              <a:ea typeface="+mn-ea"/>
              <a:cs typeface="Arial" panose="020B0604020202020204" pitchFamily="34" charset="0"/>
            </a:endParaRPr>
          </a:p>
        </p:txBody>
      </p:sp>
      <p:sp>
        <p:nvSpPr>
          <p:cNvPr id="7" name="Subtitle 6"/>
          <p:cNvSpPr>
            <a:spLocks noGrp="1"/>
          </p:cNvSpPr>
          <p:nvPr>
            <p:ph type="subTitle" idx="1"/>
          </p:nvPr>
        </p:nvSpPr>
        <p:spPr>
          <a:xfrm flipH="1">
            <a:off x="876717" y="1631422"/>
            <a:ext cx="2973000" cy="981000"/>
          </a:xfrm>
        </p:spPr>
        <p:txBody>
          <a:bodyPr/>
          <a:lstStyle/>
          <a:p>
            <a:pPr marL="139700" indent="0" algn="ctr">
              <a:buNone/>
            </a:pPr>
            <a:endParaRPr lang="vi-VN" dirty="0">
              <a:latin typeface="+mn-ea"/>
              <a:ea typeface="+mn-ea"/>
              <a:cs typeface="Arial" panose="020B0604020202020204" pitchFamily="34" charset="0"/>
            </a:endParaRPr>
          </a:p>
          <a:p>
            <a:pPr marL="139700" indent="0" algn="ctr">
              <a:buNone/>
            </a:pPr>
            <a:endParaRPr lang="vi-VN" dirty="0">
              <a:latin typeface="+mn-ea"/>
              <a:ea typeface="+mn-ea"/>
              <a:cs typeface="Arial" panose="020B0604020202020204" pitchFamily="34" charset="0"/>
            </a:endParaRPr>
          </a:p>
        </p:txBody>
      </p:sp>
      <p:graphicFrame>
        <p:nvGraphicFramePr>
          <p:cNvPr id="3" name="Table 2"/>
          <p:cNvGraphicFramePr>
            <a:graphicFrameLocks noGrp="1"/>
          </p:cNvGraphicFramePr>
          <p:nvPr/>
        </p:nvGraphicFramePr>
        <p:xfrm>
          <a:off x="406400" y="1438032"/>
          <a:ext cx="8331200" cy="1702377"/>
        </p:xfrm>
        <a:graphic>
          <a:graphicData uri="http://schemas.openxmlformats.org/drawingml/2006/table">
            <a:tbl>
              <a:tblPr firstRow="1" bandRow="1">
                <a:tableStyleId>{5C22544A-7EE6-4342-B048-85BDC9FD1C3A}</a:tableStyleId>
              </a:tblPr>
              <a:tblGrid>
                <a:gridCol w="4165600"/>
                <a:gridCol w="4165600"/>
              </a:tblGrid>
              <a:tr h="516197">
                <a:tc>
                  <a:txBody>
                    <a:bodyPr/>
                    <a:lstStyle/>
                    <a:p>
                      <a:pPr algn="ctr"/>
                      <a:r>
                        <a:rPr lang="ja-JP" altLang="en-US" sz="2800" dirty="0">
                          <a:latin typeface="+mn-ea"/>
                          <a:ea typeface="+mn-ea"/>
                          <a:cs typeface="Arial" panose="020B0604020202020204" pitchFamily="34" charset="0"/>
                        </a:rPr>
                        <a:t>ベトナム人</a:t>
                      </a:r>
                      <a:endParaRPr lang="vi-VN" sz="2800" dirty="0">
                        <a:latin typeface="+mn-ea"/>
                        <a:ea typeface="+mn-ea"/>
                        <a:cs typeface="Arial" panose="020B0604020202020204" pitchFamily="34" charset="0"/>
                      </a:endParaRPr>
                    </a:p>
                  </a:txBody>
                  <a:tcPr>
                    <a:solidFill>
                      <a:srgbClr val="C2A734"/>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ja-JP" altLang="en-US" sz="2800" dirty="0">
                          <a:solidFill>
                            <a:schemeClr val="lt1"/>
                          </a:solidFill>
                          <a:latin typeface="Arial" panose="020B0604020202020204" pitchFamily="34" charset="0"/>
                          <a:ea typeface="+mn-ea"/>
                          <a:cs typeface="Arial" panose="020B0604020202020204" pitchFamily="34" charset="0"/>
                        </a:rPr>
                        <a:t>日本人</a:t>
                      </a:r>
                      <a:endParaRPr lang="en-US" sz="2800" dirty="0">
                        <a:solidFill>
                          <a:srgbClr val="FFC000"/>
                        </a:solidFill>
                        <a:latin typeface="Arial" panose="020B0604020202020204" pitchFamily="34" charset="0"/>
                        <a:ea typeface="Zilla Slab Light" charset="0"/>
                        <a:cs typeface="Arial" panose="020B0604020202020204" pitchFamily="34" charset="0"/>
                      </a:endParaRPr>
                    </a:p>
                  </a:txBody>
                  <a:tcPr>
                    <a:solidFill>
                      <a:srgbClr val="C2A734"/>
                    </a:solidFill>
                  </a:tcPr>
                </a:tc>
              </a:tr>
              <a:tr h="1184217">
                <a:tc>
                  <a:txBody>
                    <a:bodyPr/>
                    <a:lstStyle/>
                    <a:p>
                      <a:pPr marL="285750" indent="-285750">
                        <a:buFont typeface="Arial" panose="020B0604020202020204" pitchFamily="34" charset="0"/>
                        <a:buChar char="•"/>
                      </a:pPr>
                      <a:r>
                        <a:rPr lang="ja-JP" altLang="en-US" sz="2000" b="0" i="0" u="none" strike="noStrike" cap="none" dirty="0">
                          <a:solidFill>
                            <a:schemeClr val="dk1"/>
                          </a:solidFill>
                          <a:effectLst/>
                          <a:latin typeface="+mn-lt"/>
                          <a:ea typeface="+mn-ea"/>
                          <a:cs typeface="+mn-cs"/>
                          <a:sym typeface="Arial" panose="020B0604020202020204"/>
                        </a:rPr>
                        <a:t>牛飼いにさせたくはない</a:t>
                      </a:r>
                      <a:endParaRPr lang="en-US" altLang="ja-JP" sz="2000" b="0" i="0" u="none" strike="noStrike" cap="none" dirty="0">
                        <a:solidFill>
                          <a:schemeClr val="dk1"/>
                        </a:solidFill>
                        <a:effectLst/>
                        <a:latin typeface="+mn-lt"/>
                        <a:ea typeface="+mn-ea"/>
                        <a:cs typeface="+mn-cs"/>
                        <a:sym typeface="Arial" panose="020B0604020202020204"/>
                      </a:endParaRPr>
                    </a:p>
                    <a:p>
                      <a:pPr marL="285750" indent="-285750">
                        <a:buFont typeface="Arial" panose="020B0604020202020204" pitchFamily="34" charset="0"/>
                        <a:buChar char="•"/>
                      </a:pPr>
                      <a:r>
                        <a:rPr lang="ja-JP" altLang="en-US" sz="2000" b="0" i="0" u="none" strike="noStrike" cap="none">
                          <a:solidFill>
                            <a:schemeClr val="dk1"/>
                          </a:solidFill>
                          <a:effectLst/>
                          <a:latin typeface="+mn-lt"/>
                          <a:ea typeface="+mn-ea"/>
                          <a:cs typeface="+mn-cs"/>
                          <a:sym typeface="Arial" panose="020B0604020202020204"/>
                        </a:rPr>
                        <a:t>路上で宝くじ</a:t>
                      </a:r>
                      <a:r>
                        <a:rPr lang="ja-JP" altLang="en-US" sz="2000" b="0" i="0" u="none" strike="noStrike" cap="none" dirty="0">
                          <a:solidFill>
                            <a:schemeClr val="dk1"/>
                          </a:solidFill>
                          <a:effectLst/>
                          <a:latin typeface="+mn-lt"/>
                          <a:ea typeface="+mn-ea"/>
                          <a:cs typeface="+mn-cs"/>
                          <a:sym typeface="Arial" panose="020B0604020202020204"/>
                        </a:rPr>
                        <a:t>を売らせたくはない</a:t>
                      </a:r>
                      <a:endParaRPr lang="vi-VN" sz="2000" dirty="0">
                        <a:latin typeface="Arial" panose="020B0604020202020204" pitchFamily="34" charset="0"/>
                        <a:cs typeface="Arial" panose="020B0604020202020204" pitchFamily="34" charset="0"/>
                      </a:endParaRPr>
                    </a:p>
                  </a:txBody>
                  <a:tcPr>
                    <a:solidFill>
                      <a:srgbClr val="F8EEA6"/>
                    </a:solidFill>
                  </a:tcPr>
                </a:tc>
                <a:tc>
                  <a:txBody>
                    <a:bodyPr/>
                    <a:lstStyle/>
                    <a:p>
                      <a:pPr marL="285750" indent="-285750">
                        <a:buFont typeface="Arial" panose="020B0604020202020204" pitchFamily="34" charset="0"/>
                        <a:buChar char="•"/>
                      </a:pPr>
                      <a:r>
                        <a:rPr lang="ja-JP" altLang="en-US" sz="2000" dirty="0">
                          <a:solidFill>
                            <a:schemeClr val="tx1">
                              <a:lumMod val="95000"/>
                              <a:lumOff val="5000"/>
                            </a:schemeClr>
                          </a:solidFill>
                          <a:latin typeface="+mn-ea"/>
                          <a:ea typeface="+mn-ea"/>
                          <a:cs typeface="Arial" panose="020B0604020202020204" pitchFamily="34" charset="0"/>
                        </a:rPr>
                        <a:t>良い大学に入学させたい</a:t>
                      </a:r>
                      <a:endParaRPr lang="en-US" altLang="ja-JP" sz="2000" dirty="0">
                        <a:solidFill>
                          <a:schemeClr val="tx1">
                            <a:lumMod val="95000"/>
                            <a:lumOff val="5000"/>
                          </a:schemeClr>
                        </a:solidFill>
                        <a:latin typeface="+mn-ea"/>
                        <a:ea typeface="+mn-ea"/>
                        <a:cs typeface="Arial" panose="020B0604020202020204" pitchFamily="34" charset="0"/>
                      </a:endParaRPr>
                    </a:p>
                    <a:p>
                      <a:pPr marL="285750" indent="-285750">
                        <a:buFont typeface="Arial" panose="020B0604020202020204" pitchFamily="34" charset="0"/>
                        <a:buChar char="•"/>
                      </a:pPr>
                      <a:r>
                        <a:rPr lang="ja-JP" altLang="en-US" sz="2000" dirty="0">
                          <a:solidFill>
                            <a:schemeClr val="tx1">
                              <a:lumMod val="95000"/>
                              <a:lumOff val="5000"/>
                            </a:schemeClr>
                          </a:solidFill>
                          <a:latin typeface="+mn-ea"/>
                          <a:ea typeface="+mn-ea"/>
                          <a:cs typeface="Arial" panose="020B0604020202020204" pitchFamily="34" charset="0"/>
                        </a:rPr>
                        <a:t>将来良い会社・仕事に就かせたい</a:t>
                      </a:r>
                      <a:endParaRPr lang="vi-VN" sz="2000" dirty="0">
                        <a:solidFill>
                          <a:schemeClr val="tx1">
                            <a:lumMod val="95000"/>
                            <a:lumOff val="5000"/>
                          </a:schemeClr>
                        </a:solidFill>
                        <a:latin typeface="+mn-ea"/>
                        <a:ea typeface="+mn-ea"/>
                        <a:cs typeface="Arial" panose="020B0604020202020204" pitchFamily="34" charset="0"/>
                      </a:endParaRPr>
                    </a:p>
                  </a:txBody>
                  <a:tcPr>
                    <a:solidFill>
                      <a:srgbClr val="F8EEA6"/>
                    </a:solidFill>
                  </a:tcPr>
                </a:tc>
              </a:tr>
            </a:tbl>
          </a:graphicData>
        </a:graphic>
      </p:graphicFrame>
      <p:sp>
        <p:nvSpPr>
          <p:cNvPr id="4" name="Down Arrow 3"/>
          <p:cNvSpPr/>
          <p:nvPr/>
        </p:nvSpPr>
        <p:spPr>
          <a:xfrm>
            <a:off x="3922247" y="3140409"/>
            <a:ext cx="1300913" cy="769441"/>
          </a:xfrm>
          <a:prstGeom prst="down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latin typeface="+mn-ea"/>
              <a:cs typeface="Arial" panose="020B0604020202020204" pitchFamily="34" charset="0"/>
            </a:endParaRPr>
          </a:p>
        </p:txBody>
      </p:sp>
      <p:sp>
        <p:nvSpPr>
          <p:cNvPr id="5" name="TextBox 4"/>
          <p:cNvSpPr txBox="1"/>
          <p:nvPr/>
        </p:nvSpPr>
        <p:spPr>
          <a:xfrm>
            <a:off x="406400" y="3938353"/>
            <a:ext cx="8331200" cy="769441"/>
          </a:xfrm>
          <a:prstGeom prst="rect">
            <a:avLst/>
          </a:prstGeom>
          <a:noFill/>
          <a:ln w="57150">
            <a:solidFill>
              <a:srgbClr val="00B0F0"/>
            </a:solidFill>
            <a:prstDash val="solid"/>
          </a:ln>
        </p:spPr>
        <p:txBody>
          <a:bodyPr wrap="square" rtlCol="0" anchor="ctr">
            <a:spAutoFit/>
          </a:bodyPr>
          <a:lstStyle/>
          <a:p>
            <a:pPr algn="ctr"/>
            <a:r>
              <a:rPr lang="ja-JP" altLang="en-US" sz="4400" dirty="0">
                <a:solidFill>
                  <a:srgbClr val="0070C0"/>
                </a:solidFill>
                <a:latin typeface="+mn-ea"/>
                <a:ea typeface="+mn-ea"/>
                <a:cs typeface="Arial" panose="020B0604020202020204" pitchFamily="34" charset="0"/>
              </a:rPr>
              <a:t>後々のより良い未来に期待</a:t>
            </a:r>
            <a:endParaRPr lang="vi-VN" sz="4400" dirty="0">
              <a:solidFill>
                <a:srgbClr val="0070C0"/>
              </a:solidFill>
              <a:latin typeface="+mn-ea"/>
              <a:ea typeface="+mn-ea"/>
              <a:cs typeface="Arial" panose="020B0604020202020204" pitchFamily="34" charset="0"/>
            </a:endParaRPr>
          </a:p>
        </p:txBody>
      </p:sp>
      <p:pic>
        <p:nvPicPr>
          <p:cNvPr id="8" name="図 7"/>
          <p:cNvPicPr>
            <a:picLocks noChangeAspect="1"/>
          </p:cNvPicPr>
          <p:nvPr/>
        </p:nvPicPr>
        <p:blipFill rotWithShape="1">
          <a:blip r:embed="rId1"/>
          <a:srcRect l="11035" t="24982" r="39193" b="21096"/>
          <a:stretch>
            <a:fillRect/>
          </a:stretch>
        </p:blipFill>
        <p:spPr>
          <a:xfrm>
            <a:off x="763246" y="2724069"/>
            <a:ext cx="1465546" cy="992338"/>
          </a:xfrm>
          <a:prstGeom prst="rect">
            <a:avLst/>
          </a:prstGeom>
        </p:spPr>
      </p:pic>
      <p:pic>
        <p:nvPicPr>
          <p:cNvPr id="10" name="図 9"/>
          <p:cNvPicPr>
            <a:picLocks noChangeAspect="1"/>
          </p:cNvPicPr>
          <p:nvPr/>
        </p:nvPicPr>
        <p:blipFill rotWithShape="1">
          <a:blip r:embed="rId2"/>
          <a:srcRect l="36758" t="20457" r="47565" b="60471"/>
          <a:stretch>
            <a:fillRect/>
          </a:stretch>
        </p:blipFill>
        <p:spPr>
          <a:xfrm>
            <a:off x="2363217" y="2729738"/>
            <a:ext cx="1290180" cy="981000"/>
          </a:xfrm>
          <a:prstGeom prst="rect">
            <a:avLst/>
          </a:prstGeom>
        </p:spPr>
      </p:pic>
      <p:pic>
        <p:nvPicPr>
          <p:cNvPr id="12" name="図 11"/>
          <p:cNvPicPr>
            <a:picLocks noChangeAspect="1"/>
          </p:cNvPicPr>
          <p:nvPr/>
        </p:nvPicPr>
        <p:blipFill rotWithShape="1">
          <a:blip r:embed="rId3"/>
          <a:srcRect l="17002" t="16760" r="43304" b="43906"/>
          <a:stretch>
            <a:fillRect/>
          </a:stretch>
        </p:blipFill>
        <p:spPr>
          <a:xfrm>
            <a:off x="5696081" y="2729191"/>
            <a:ext cx="1585746" cy="982094"/>
          </a:xfrm>
          <a:prstGeom prst="rect">
            <a:avLst/>
          </a:prstGeom>
        </p:spPr>
      </p:pic>
      <p:sp>
        <p:nvSpPr>
          <p:cNvPr id="2" name="テキストボックス 1"/>
          <p:cNvSpPr txBox="1"/>
          <p:nvPr/>
        </p:nvSpPr>
        <p:spPr>
          <a:xfrm>
            <a:off x="8738235" y="4796155"/>
            <a:ext cx="349885" cy="306705"/>
          </a:xfrm>
          <a:prstGeom prst="rect">
            <a:avLst/>
          </a:prstGeom>
          <a:noFill/>
        </p:spPr>
        <p:txBody>
          <a:bodyPr wrap="square" rtlCol="0">
            <a:spAutoFit/>
          </a:bodyPr>
          <a:p>
            <a:r>
              <a:rPr lang="ja-JP" altLang="en-US">
                <a:latin typeface="+mn-ea"/>
                <a:ea typeface="+mn-ea"/>
              </a:rPr>
              <a:t>３</a:t>
            </a:r>
            <a:endParaRPr lang="ja-JP" altLang="en-US">
              <a:latin typeface="+mn-ea"/>
              <a:ea typeface="+mn-ea"/>
            </a:endParaRPr>
          </a:p>
        </p:txBody>
      </p:sp>
    </p:spTree>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Google Shape;642;p72"/>
          <p:cNvSpPr txBox="1"/>
          <p:nvPr/>
        </p:nvSpPr>
        <p:spPr>
          <a:xfrm>
            <a:off x="0" y="-178"/>
            <a:ext cx="9144000" cy="756000"/>
          </a:xfrm>
          <a:prstGeom prst="rect">
            <a:avLst/>
          </a:prstGeom>
          <a:solidFill>
            <a:schemeClr val="tx2"/>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ja-JP" altLang="en-US" sz="3200" b="1" dirty="0">
                <a:solidFill>
                  <a:schemeClr val="tx1">
                    <a:lumMod val="95000"/>
                    <a:lumOff val="5000"/>
                  </a:schemeClr>
                </a:solidFill>
                <a:latin typeface="+mn-ea"/>
                <a:ea typeface="+mn-ea"/>
              </a:rPr>
              <a:t>ベトナムの教育方法</a:t>
            </a:r>
            <a:endParaRPr lang="en-US" sz="3200" b="1" dirty="0">
              <a:solidFill>
                <a:schemeClr val="tx1">
                  <a:lumMod val="95000"/>
                  <a:lumOff val="5000"/>
                </a:schemeClr>
              </a:solidFill>
              <a:latin typeface="+mn-ea"/>
              <a:ea typeface="+mn-ea"/>
            </a:endParaRPr>
          </a:p>
        </p:txBody>
      </p:sp>
      <p:sp>
        <p:nvSpPr>
          <p:cNvPr id="2" name="TextBox 1"/>
          <p:cNvSpPr txBox="1"/>
          <p:nvPr/>
        </p:nvSpPr>
        <p:spPr>
          <a:xfrm>
            <a:off x="393969" y="3850283"/>
            <a:ext cx="3942228" cy="954107"/>
          </a:xfrm>
          <a:prstGeom prst="rect">
            <a:avLst/>
          </a:prstGeom>
          <a:noFill/>
        </p:spPr>
        <p:txBody>
          <a:bodyPr wrap="square" rtlCol="0">
            <a:spAutoFit/>
          </a:bodyPr>
          <a:lstStyle/>
          <a:p>
            <a:pPr algn="ctr"/>
            <a:r>
              <a:rPr lang="ja-JP" altLang="en-US" sz="2800" dirty="0">
                <a:solidFill>
                  <a:schemeClr val="tx1">
                    <a:lumMod val="95000"/>
                    <a:lumOff val="5000"/>
                  </a:schemeClr>
                </a:solidFill>
                <a:latin typeface="+mn-ea"/>
                <a:ea typeface="+mn-ea"/>
              </a:rPr>
              <a:t>主に本からの知識</a:t>
            </a:r>
            <a:r>
              <a:rPr lang="ja-JP" altLang="en-US" sz="2800">
                <a:solidFill>
                  <a:schemeClr val="tx1">
                    <a:lumMod val="95000"/>
                    <a:lumOff val="5000"/>
                  </a:schemeClr>
                </a:solidFill>
                <a:latin typeface="+mn-ea"/>
                <a:ea typeface="+mn-ea"/>
              </a:rPr>
              <a:t>を　</a:t>
            </a:r>
            <a:endParaRPr lang="vi-VN" altLang="ja-JP" sz="2800" dirty="0">
              <a:solidFill>
                <a:schemeClr val="tx1">
                  <a:lumMod val="95000"/>
                  <a:lumOff val="5000"/>
                </a:schemeClr>
              </a:solidFill>
              <a:latin typeface="+mn-ea"/>
              <a:ea typeface="+mn-ea"/>
            </a:endParaRPr>
          </a:p>
          <a:p>
            <a:pPr algn="ctr"/>
            <a:r>
              <a:rPr lang="ja-JP" altLang="en-US" sz="2800">
                <a:solidFill>
                  <a:schemeClr val="tx1">
                    <a:lumMod val="95000"/>
                    <a:lumOff val="5000"/>
                  </a:schemeClr>
                </a:solidFill>
                <a:latin typeface="+mn-ea"/>
                <a:ea typeface="+mn-ea"/>
              </a:rPr>
              <a:t>教えられる</a:t>
            </a:r>
            <a:endParaRPr lang="en-US" altLang="ja-JP" sz="2800" dirty="0">
              <a:solidFill>
                <a:schemeClr val="tx1">
                  <a:lumMod val="95000"/>
                  <a:lumOff val="5000"/>
                </a:schemeClr>
              </a:solidFill>
              <a:latin typeface="+mn-ea"/>
              <a:ea typeface="+mn-ea"/>
            </a:endParaRPr>
          </a:p>
        </p:txBody>
      </p:sp>
      <p:sp>
        <p:nvSpPr>
          <p:cNvPr id="3" name="TextBox 2"/>
          <p:cNvSpPr txBox="1"/>
          <p:nvPr/>
        </p:nvSpPr>
        <p:spPr>
          <a:xfrm>
            <a:off x="5301684" y="3847160"/>
            <a:ext cx="2668513" cy="954107"/>
          </a:xfrm>
          <a:prstGeom prst="rect">
            <a:avLst/>
          </a:prstGeom>
          <a:noFill/>
        </p:spPr>
        <p:txBody>
          <a:bodyPr wrap="square" rtlCol="0">
            <a:spAutoFit/>
          </a:bodyPr>
          <a:lstStyle/>
          <a:p>
            <a:pPr algn="ctr"/>
            <a:r>
              <a:rPr lang="ja-JP" altLang="en-US" sz="2800" dirty="0">
                <a:latin typeface="+mn-ea"/>
                <a:ea typeface="+mn-ea"/>
              </a:rPr>
              <a:t>野外活動は　　　　あまりない</a:t>
            </a:r>
            <a:endParaRPr lang="vi-VN" sz="2800" dirty="0">
              <a:latin typeface="+mn-ea"/>
              <a:ea typeface="+mn-ea"/>
            </a:endParaRPr>
          </a:p>
        </p:txBody>
      </p:sp>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437030" y="1522430"/>
            <a:ext cx="2217315" cy="2217315"/>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970" y="1517175"/>
            <a:ext cx="3942227" cy="2066853"/>
          </a:xfrm>
          <a:prstGeom prst="rect">
            <a:avLst/>
          </a:prstGeom>
        </p:spPr>
      </p:pic>
      <p:sp>
        <p:nvSpPr>
          <p:cNvPr id="5" name="動作設定ボタン: ヘルプ 4">
            <a:hlinkClick r:id="" action="ppaction://noaction" highlightClick="1"/>
          </p:cNvPr>
          <p:cNvSpPr/>
          <p:nvPr/>
        </p:nvSpPr>
        <p:spPr>
          <a:xfrm>
            <a:off x="5437030" y="1517175"/>
            <a:ext cx="2217315" cy="2222570"/>
          </a:xfrm>
          <a:prstGeom prst="actionButtonHelp">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Effect>
                      <a14:sharpenSoften amount="50000"/>
                    </a14:imgEffect>
                  </a14:imgLayer>
                </a14:imgProps>
              </a:ext>
            </a:extLst>
          </a:blip>
          <a:stretch>
            <a:fillRect/>
          </a:stretch>
        </p:blipFill>
        <p:spPr>
          <a:xfrm>
            <a:off x="6099929" y="1598670"/>
            <a:ext cx="1072021" cy="2059580"/>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
        <p:nvSpPr>
          <p:cNvPr id="8" name="テキストボックス 7"/>
          <p:cNvSpPr txBox="1"/>
          <p:nvPr/>
        </p:nvSpPr>
        <p:spPr>
          <a:xfrm>
            <a:off x="8756650" y="4801235"/>
            <a:ext cx="299720" cy="306705"/>
          </a:xfrm>
          <a:prstGeom prst="rect">
            <a:avLst/>
          </a:prstGeom>
          <a:noFill/>
        </p:spPr>
        <p:txBody>
          <a:bodyPr wrap="square" rtlCol="0">
            <a:spAutoFit/>
          </a:bodyPr>
          <a:p>
            <a:r>
              <a:rPr lang="ja-JP" altLang="en-US">
                <a:latin typeface="+mn-ea"/>
                <a:ea typeface="+mn-ea"/>
              </a:rPr>
              <a:t>４</a:t>
            </a:r>
            <a:endParaRPr lang="ja-JP" altLang="en-US">
              <a:latin typeface="+mn-ea"/>
              <a:ea typeface="+mn-ea"/>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Google Shape;686;p75"/>
          <p:cNvSpPr txBox="1"/>
          <p:nvPr/>
        </p:nvSpPr>
        <p:spPr>
          <a:xfrm flipH="1">
            <a:off x="-5715" y="0"/>
            <a:ext cx="9149539" cy="756000"/>
          </a:xfrm>
          <a:prstGeom prst="rect">
            <a:avLst/>
          </a:prstGeom>
          <a:solidFill>
            <a:schemeClr val="tx2"/>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chemeClr val="tx1">
                    <a:lumMod val="95000"/>
                    <a:lumOff val="5000"/>
                  </a:schemeClr>
                </a:solidFill>
                <a:latin typeface="+mn-ea"/>
                <a:ea typeface="+mn-ea"/>
              </a:defRPr>
            </a:lvl1pPr>
          </a:lstStyle>
          <a:p>
            <a:r>
              <a:rPr lang="ja-JP" altLang="en-US" b="1" dirty="0"/>
              <a:t>日本の教育方法</a:t>
            </a:r>
            <a:endParaRPr lang="en-US" altLang="ja-JP" b="1" dirty="0"/>
          </a:p>
        </p:txBody>
      </p:sp>
      <p:sp>
        <p:nvSpPr>
          <p:cNvPr id="3" name="TextBox 2"/>
          <p:cNvSpPr txBox="1"/>
          <p:nvPr/>
        </p:nvSpPr>
        <p:spPr>
          <a:xfrm>
            <a:off x="376669" y="1069674"/>
            <a:ext cx="8262422" cy="1938992"/>
          </a:xfrm>
          <a:prstGeom prst="rect">
            <a:avLst/>
          </a:prstGeom>
          <a:noFill/>
        </p:spPr>
        <p:txBody>
          <a:bodyPr wrap="square" rtlCol="0">
            <a:spAutoFit/>
          </a:bodyPr>
          <a:lstStyle/>
          <a:p>
            <a:r>
              <a:rPr lang="ja-JP" altLang="en-US" sz="2000">
                <a:latin typeface="+mn-ea"/>
                <a:ea typeface="+mn-ea"/>
              </a:rPr>
              <a:t>① 日常</a:t>
            </a:r>
            <a:r>
              <a:rPr lang="ja-JP" altLang="en-US" sz="2000" dirty="0">
                <a:latin typeface="+mn-ea"/>
                <a:ea typeface="+mn-ea"/>
              </a:rPr>
              <a:t>生活の中で挨拶やマナー</a:t>
            </a:r>
            <a:r>
              <a:rPr lang="ja-JP" altLang="en-US" sz="2000">
                <a:latin typeface="+mn-ea"/>
                <a:ea typeface="+mn-ea"/>
              </a:rPr>
              <a:t>を教える</a:t>
            </a:r>
            <a:endParaRPr lang="en-US" altLang="ja-JP" sz="2000" dirty="0">
              <a:latin typeface="+mn-ea"/>
              <a:ea typeface="+mn-ea"/>
            </a:endParaRPr>
          </a:p>
          <a:p>
            <a:endParaRPr lang="ja-JP" altLang="en-US" sz="2000" dirty="0">
              <a:latin typeface="+mn-ea"/>
              <a:ea typeface="+mn-ea"/>
            </a:endParaRPr>
          </a:p>
          <a:p>
            <a:r>
              <a:rPr lang="ja-JP" altLang="en-US" sz="2000">
                <a:latin typeface="+mn-ea"/>
                <a:ea typeface="+mn-ea"/>
              </a:rPr>
              <a:t>② 遊んだり</a:t>
            </a:r>
            <a:r>
              <a:rPr lang="ja-JP" altLang="en-US" sz="2000" dirty="0">
                <a:latin typeface="+mn-ea"/>
                <a:ea typeface="+mn-ea"/>
              </a:rPr>
              <a:t>学んだりしながら、生徒の好奇心や</a:t>
            </a:r>
            <a:r>
              <a:rPr lang="ja-JP" altLang="en-US" sz="2000">
                <a:latin typeface="+mn-ea"/>
                <a:ea typeface="+mn-ea"/>
              </a:rPr>
              <a:t>創造性を</a:t>
            </a:r>
            <a:endParaRPr lang="en-US" altLang="ja-JP" sz="2000" dirty="0">
              <a:latin typeface="+mn-ea"/>
              <a:ea typeface="+mn-ea"/>
            </a:endParaRPr>
          </a:p>
          <a:p>
            <a:r>
              <a:rPr lang="ja-JP" altLang="en-US" sz="2000">
                <a:latin typeface="+mn-ea"/>
                <a:ea typeface="+mn-ea"/>
              </a:rPr>
              <a:t>　　刺激する</a:t>
            </a:r>
            <a:r>
              <a:rPr lang="ja-JP" altLang="en-US" sz="2000" dirty="0">
                <a:latin typeface="+mn-ea"/>
                <a:ea typeface="+mn-ea"/>
              </a:rPr>
              <a:t>多くの活動</a:t>
            </a:r>
            <a:r>
              <a:rPr lang="ja-JP" altLang="en-US" sz="2000">
                <a:latin typeface="+mn-ea"/>
                <a:ea typeface="+mn-ea"/>
              </a:rPr>
              <a:t>がある</a:t>
            </a:r>
            <a:endParaRPr lang="en-US" altLang="ja-JP" sz="2000" dirty="0">
              <a:latin typeface="+mn-ea"/>
              <a:ea typeface="+mn-ea"/>
            </a:endParaRPr>
          </a:p>
          <a:p>
            <a:endParaRPr lang="ja-JP" altLang="en-US" sz="2000" dirty="0">
              <a:latin typeface="+mn-ea"/>
              <a:ea typeface="+mn-ea"/>
            </a:endParaRPr>
          </a:p>
          <a:p>
            <a:r>
              <a:rPr lang="en-US" altLang="ja-JP" sz="2000" dirty="0">
                <a:latin typeface="+mn-ea"/>
                <a:ea typeface="+mn-ea"/>
              </a:rPr>
              <a:t>③</a:t>
            </a:r>
            <a:r>
              <a:rPr lang="ja-JP" altLang="en-US" sz="2000">
                <a:latin typeface="+mn-ea"/>
                <a:ea typeface="+mn-ea"/>
              </a:rPr>
              <a:t> 実際</a:t>
            </a:r>
            <a:r>
              <a:rPr lang="ja-JP" altLang="en-US" sz="2000" dirty="0">
                <a:latin typeface="+mn-ea"/>
                <a:ea typeface="+mn-ea"/>
              </a:rPr>
              <a:t>に体験する機会がある</a:t>
            </a:r>
            <a:endParaRPr lang="vi-VN" sz="2000" dirty="0">
              <a:latin typeface="+mn-ea"/>
              <a:ea typeface="+mn-ea"/>
            </a:endParaRPr>
          </a:p>
        </p:txBody>
      </p:sp>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b="5597"/>
          <a:stretch>
            <a:fillRect/>
          </a:stretch>
        </p:blipFill>
        <p:spPr>
          <a:xfrm>
            <a:off x="1012346" y="3008667"/>
            <a:ext cx="2261401" cy="2134834"/>
          </a:xfrm>
          <a:prstGeom prst="rect">
            <a:avLst/>
          </a:prstGeom>
        </p:spPr>
      </p:pic>
      <p:pic>
        <p:nvPicPr>
          <p:cNvPr id="7" name="図 6"/>
          <p:cNvPicPr>
            <a:picLocks noChangeAspect="1"/>
          </p:cNvPicPr>
          <p:nvPr/>
        </p:nvPicPr>
        <p:blipFill>
          <a:blip r:embed="rId2"/>
          <a:stretch>
            <a:fillRect/>
          </a:stretch>
        </p:blipFill>
        <p:spPr>
          <a:xfrm>
            <a:off x="5471213" y="3104330"/>
            <a:ext cx="2897787" cy="1938992"/>
          </a:xfrm>
          <a:prstGeom prst="rect">
            <a:avLst/>
          </a:prstGeom>
        </p:spPr>
      </p:pic>
      <p:sp>
        <p:nvSpPr>
          <p:cNvPr id="4" name="テキストボックス 3"/>
          <p:cNvSpPr txBox="1"/>
          <p:nvPr/>
        </p:nvSpPr>
        <p:spPr>
          <a:xfrm>
            <a:off x="8769350" y="4756150"/>
            <a:ext cx="283845" cy="306705"/>
          </a:xfrm>
          <a:prstGeom prst="rect">
            <a:avLst/>
          </a:prstGeom>
          <a:noFill/>
        </p:spPr>
        <p:txBody>
          <a:bodyPr wrap="square" rtlCol="0">
            <a:spAutoFit/>
          </a:bodyPr>
          <a:p>
            <a:r>
              <a:rPr lang="ja-JP" altLang="en-US">
                <a:latin typeface="+mn-ea"/>
                <a:ea typeface="+mn-ea"/>
              </a:rPr>
              <a:t>５</a:t>
            </a:r>
            <a:endParaRPr lang="ja-JP" altLang="en-US">
              <a:latin typeface="+mn-ea"/>
              <a:ea typeface="+mn-ea"/>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Google Shape;699;p77"/>
          <p:cNvSpPr txBox="1"/>
          <p:nvPr/>
        </p:nvSpPr>
        <p:spPr>
          <a:xfrm flipH="1">
            <a:off x="-2" y="-29020"/>
            <a:ext cx="9144002" cy="756000"/>
          </a:xfrm>
          <a:prstGeom prst="rect">
            <a:avLst/>
          </a:prstGeom>
          <a:solidFill>
            <a:schemeClr val="tx2"/>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chemeClr val="tx1">
                    <a:lumMod val="95000"/>
                    <a:lumOff val="5000"/>
                  </a:schemeClr>
                </a:solidFill>
                <a:latin typeface="+mn-ea"/>
                <a:ea typeface="+mn-ea"/>
              </a:defRPr>
            </a:lvl1pPr>
          </a:lstStyle>
          <a:p>
            <a:r>
              <a:rPr lang="ja-JP" altLang="en-US" b="1" dirty="0"/>
              <a:t>卒業後の状況</a:t>
            </a:r>
            <a:endParaRPr lang="en-US" b="1" dirty="0"/>
          </a:p>
        </p:txBody>
      </p:sp>
      <p:graphicFrame>
        <p:nvGraphicFramePr>
          <p:cNvPr id="9" name="Table 8"/>
          <p:cNvGraphicFramePr>
            <a:graphicFrameLocks noGrp="1"/>
          </p:cNvGraphicFramePr>
          <p:nvPr/>
        </p:nvGraphicFramePr>
        <p:xfrm>
          <a:off x="478878" y="1083760"/>
          <a:ext cx="8186236" cy="1873347"/>
        </p:xfrm>
        <a:graphic>
          <a:graphicData uri="http://schemas.openxmlformats.org/drawingml/2006/table">
            <a:tbl>
              <a:tblPr firstRow="1" bandRow="1">
                <a:tableStyleId>{5C22544A-7EE6-4342-B048-85BDC9FD1C3A}</a:tableStyleId>
              </a:tblPr>
              <a:tblGrid>
                <a:gridCol w="4093118"/>
                <a:gridCol w="4093118"/>
              </a:tblGrid>
              <a:tr h="630205">
                <a:tc>
                  <a:txBody>
                    <a:bodyPr/>
                    <a:lstStyle/>
                    <a:p>
                      <a:pPr algn="ctr"/>
                      <a:r>
                        <a:rPr lang="ja-JP" altLang="en-US" sz="2800" dirty="0">
                          <a:latin typeface="+mn-ea"/>
                          <a:ea typeface="+mn-ea"/>
                        </a:rPr>
                        <a:t>ベトナム</a:t>
                      </a:r>
                      <a:endParaRPr lang="ja-JP" altLang="en-US" sz="2800" dirty="0">
                        <a:latin typeface="+mn-ea"/>
                        <a:ea typeface="+mn-ea"/>
                      </a:endParaRPr>
                    </a:p>
                  </a:txBody>
                  <a:tcPr>
                    <a:solidFill>
                      <a:srgbClr val="C2A734"/>
                    </a:solidFill>
                  </a:tcPr>
                </a:tc>
                <a:tc>
                  <a:txBody>
                    <a:bodyPr/>
                    <a:lstStyle/>
                    <a:p>
                      <a:pPr algn="ctr"/>
                      <a:r>
                        <a:rPr lang="ja-JP" altLang="en-US" sz="2800" dirty="0">
                          <a:latin typeface="+mn-ea"/>
                          <a:ea typeface="+mn-ea"/>
                        </a:rPr>
                        <a:t>日本</a:t>
                      </a:r>
                      <a:endParaRPr lang="vi-VN" sz="2800" dirty="0">
                        <a:latin typeface="+mn-ea"/>
                        <a:ea typeface="+mn-ea"/>
                      </a:endParaRPr>
                    </a:p>
                  </a:txBody>
                  <a:tcPr>
                    <a:solidFill>
                      <a:srgbClr val="C2A734"/>
                    </a:solidFill>
                  </a:tcPr>
                </a:tc>
              </a:tr>
              <a:tr h="1243142">
                <a:tc>
                  <a:txBody>
                    <a:bodyPr/>
                    <a:lstStyle/>
                    <a:p>
                      <a:pPr marL="285750" indent="-285750" algn="just">
                        <a:buFont typeface="Arial" panose="020B0604020202020204" pitchFamily="34" charset="0"/>
                        <a:buChar char="•"/>
                      </a:pPr>
                      <a:r>
                        <a:rPr lang="ja-JP" altLang="en-US" sz="2000" dirty="0">
                          <a:latin typeface="+mn-ea"/>
                          <a:ea typeface="+mn-ea"/>
                        </a:rPr>
                        <a:t>実務経験がなく、ただオフィスのみでしか働きたくなく、薄給だったとしても肉体労働はしない</a:t>
                      </a:r>
                      <a:endParaRPr lang="ja-JP" altLang="en-US" sz="2000" dirty="0">
                        <a:latin typeface="+mn-ea"/>
                        <a:ea typeface="+mn-ea"/>
                      </a:endParaRPr>
                    </a:p>
                  </a:txBody>
                  <a:tcPr>
                    <a:solidFill>
                      <a:srgbClr val="F8EEA6"/>
                    </a:solidFill>
                  </a:tcPr>
                </a:tc>
                <a:tc>
                  <a:txBody>
                    <a:bodyPr/>
                    <a:lstStyle/>
                    <a:p>
                      <a:pPr marL="285750" indent="-285750">
                        <a:buFont typeface="Arial" panose="020B0604020202020204" pitchFamily="34" charset="0"/>
                        <a:buChar char="•"/>
                      </a:pPr>
                      <a:r>
                        <a:rPr lang="ja-JP" altLang="en-US" sz="2000" dirty="0">
                          <a:latin typeface="+mn-ea"/>
                          <a:ea typeface="+mn-ea"/>
                        </a:rPr>
                        <a:t>基本から始める</a:t>
                      </a:r>
                      <a:endParaRPr lang="vi-VN" sz="2000" dirty="0">
                        <a:latin typeface="+mn-ea"/>
                        <a:ea typeface="+mn-ea"/>
                      </a:endParaRPr>
                    </a:p>
                  </a:txBody>
                  <a:tcPr>
                    <a:solidFill>
                      <a:srgbClr val="F8EEA6"/>
                    </a:solidFill>
                  </a:tcPr>
                </a:tc>
              </a:tr>
            </a:tbl>
          </a:graphicData>
        </a:graphic>
      </p:graphicFrame>
      <p:sp>
        <p:nvSpPr>
          <p:cNvPr id="10" name="Down Arrow 9"/>
          <p:cNvSpPr/>
          <p:nvPr/>
        </p:nvSpPr>
        <p:spPr>
          <a:xfrm rot="10800000" flipH="1" flipV="1">
            <a:off x="3952308" y="2972486"/>
            <a:ext cx="1258160" cy="713193"/>
          </a:xfrm>
          <a:prstGeom prst="downArrow">
            <a:avLst/>
          </a:prstGeom>
          <a:solidFill>
            <a:schemeClr val="accent2">
              <a:lumMod val="50000"/>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latin typeface="+mn-ea"/>
            </a:endParaRPr>
          </a:p>
        </p:txBody>
      </p:sp>
      <p:sp>
        <p:nvSpPr>
          <p:cNvPr id="11" name="Rectangle 10"/>
          <p:cNvSpPr/>
          <p:nvPr/>
        </p:nvSpPr>
        <p:spPr>
          <a:xfrm>
            <a:off x="477078" y="3836287"/>
            <a:ext cx="8186236" cy="1076325"/>
          </a:xfrm>
          <a:prstGeom prst="rect">
            <a:avLst/>
          </a:prstGeom>
        </p:spPr>
        <p:txBody>
          <a:bodyPr wrap="square">
            <a:spAutoFit/>
          </a:bodyPr>
          <a:lstStyle/>
          <a:p>
            <a:pPr algn="ctr"/>
            <a:r>
              <a:rPr lang="vi-VN" dirty="0">
                <a:solidFill>
                  <a:schemeClr val="accent2">
                    <a:lumMod val="50000"/>
                  </a:schemeClr>
                </a:solidFill>
                <a:latin typeface="+mn-ea"/>
                <a:ea typeface="+mn-ea"/>
              </a:rPr>
              <a:t> </a:t>
            </a:r>
            <a:r>
              <a:rPr lang="vi-VN" sz="3200" dirty="0" err="1">
                <a:solidFill>
                  <a:schemeClr val="accent2">
                    <a:lumMod val="50000"/>
                  </a:schemeClr>
                </a:solidFill>
                <a:latin typeface="+mn-ea"/>
                <a:ea typeface="+mn-ea"/>
              </a:rPr>
              <a:t>ベトナムはまだ</a:t>
            </a:r>
            <a:r>
              <a:rPr lang="ja-JP" altLang="vi-VN" sz="3200" dirty="0" err="1">
                <a:solidFill>
                  <a:schemeClr val="accent2">
                    <a:lumMod val="50000"/>
                  </a:schemeClr>
                </a:solidFill>
                <a:latin typeface="+mn-ea"/>
                <a:ea typeface="+mn-ea"/>
              </a:rPr>
              <a:t>教育</a:t>
            </a:r>
            <a:r>
              <a:rPr lang="vi-VN" sz="3200" dirty="0" err="1">
                <a:solidFill>
                  <a:schemeClr val="accent2">
                    <a:lumMod val="50000"/>
                  </a:schemeClr>
                </a:solidFill>
                <a:latin typeface="+mn-ea"/>
                <a:ea typeface="+mn-ea"/>
              </a:rPr>
              <a:t>に</a:t>
            </a:r>
            <a:r>
              <a:rPr lang="ja-JP" altLang="vi-VN" sz="3200" dirty="0" err="1">
                <a:solidFill>
                  <a:schemeClr val="accent2">
                    <a:lumMod val="50000"/>
                  </a:schemeClr>
                </a:solidFill>
                <a:latin typeface="+mn-ea"/>
                <a:ea typeface="+mn-ea"/>
              </a:rPr>
              <a:t>多く</a:t>
            </a:r>
            <a:r>
              <a:rPr lang="vi-VN" sz="3200" dirty="0" err="1">
                <a:solidFill>
                  <a:schemeClr val="accent2">
                    <a:lumMod val="50000"/>
                  </a:schemeClr>
                </a:solidFill>
                <a:latin typeface="+mn-ea"/>
                <a:ea typeface="+mn-ea"/>
              </a:rPr>
              <a:t>の</a:t>
            </a:r>
            <a:r>
              <a:rPr lang="ja-JP" altLang="en-US" sz="3200" dirty="0">
                <a:solidFill>
                  <a:schemeClr val="accent2">
                    <a:lumMod val="50000"/>
                  </a:schemeClr>
                </a:solidFill>
                <a:latin typeface="+mn-ea"/>
                <a:ea typeface="+mn-ea"/>
              </a:rPr>
              <a:t>問題</a:t>
            </a:r>
            <a:r>
              <a:rPr lang="vi-VN" sz="3200" dirty="0" err="1">
                <a:solidFill>
                  <a:schemeClr val="accent2">
                    <a:lumMod val="50000"/>
                  </a:schemeClr>
                </a:solidFill>
                <a:latin typeface="+mn-ea"/>
                <a:ea typeface="+mn-ea"/>
              </a:rPr>
              <a:t>があり、</a:t>
            </a:r>
            <a:r>
              <a:rPr lang="ja-JP" altLang="vi-VN" sz="3200" dirty="0" err="1">
                <a:solidFill>
                  <a:schemeClr val="accent2">
                    <a:lumMod val="50000"/>
                  </a:schemeClr>
                </a:solidFill>
                <a:latin typeface="+mn-ea"/>
                <a:ea typeface="+mn-ea"/>
              </a:rPr>
              <a:t>日本</a:t>
            </a:r>
            <a:r>
              <a:rPr lang="vi-VN" sz="3200" dirty="0" err="1">
                <a:solidFill>
                  <a:schemeClr val="accent2">
                    <a:lumMod val="50000"/>
                  </a:schemeClr>
                </a:solidFill>
                <a:latin typeface="+mn-ea"/>
                <a:ea typeface="+mn-ea"/>
              </a:rPr>
              <a:t>から</a:t>
            </a:r>
            <a:r>
              <a:rPr lang="ja-JP" altLang="vi-VN" sz="3200" dirty="0" err="1">
                <a:solidFill>
                  <a:schemeClr val="accent2">
                    <a:lumMod val="50000"/>
                  </a:schemeClr>
                </a:solidFill>
                <a:latin typeface="+mn-ea"/>
                <a:ea typeface="+mn-ea"/>
              </a:rPr>
              <a:t>学ぶ必要</a:t>
            </a:r>
            <a:r>
              <a:rPr lang="vi-VN" sz="3200" dirty="0" err="1">
                <a:solidFill>
                  <a:schemeClr val="accent2">
                    <a:lumMod val="50000"/>
                  </a:schemeClr>
                </a:solidFill>
                <a:latin typeface="+mn-ea"/>
                <a:ea typeface="+mn-ea"/>
              </a:rPr>
              <a:t>があ</a:t>
            </a:r>
            <a:r>
              <a:rPr lang="ja-JP" altLang="en-US" sz="3200" dirty="0">
                <a:solidFill>
                  <a:schemeClr val="accent2">
                    <a:lumMod val="50000"/>
                  </a:schemeClr>
                </a:solidFill>
                <a:latin typeface="+mn-ea"/>
                <a:ea typeface="+mn-ea"/>
              </a:rPr>
              <a:t>る</a:t>
            </a:r>
            <a:endParaRPr lang="vi-VN" sz="3200" dirty="0">
              <a:solidFill>
                <a:schemeClr val="accent2">
                  <a:lumMod val="50000"/>
                </a:schemeClr>
              </a:solidFill>
              <a:latin typeface="+mn-ea"/>
              <a:ea typeface="+mn-ea"/>
            </a:endParaRPr>
          </a:p>
        </p:txBody>
      </p:sp>
      <mc:AlternateContent xmlns:mc="http://schemas.openxmlformats.org/markup-compatibility/2006" xmlns:p14="http://schemas.microsoft.com/office/powerpoint/2010/main">
        <mc:Choice Requires="p14">
          <p:contentPart r:id="rId1" p14:bwMode="auto">
            <p14:nvContentPartPr>
              <p14:cNvPr id="12" name="インク 11"/>
              <p14:cNvContentPartPr/>
              <p14:nvPr/>
            </p14:nvContentPartPr>
            <p14:xfrm>
              <a:off x="1466969" y="112747"/>
              <a:ext cx="360" cy="360"/>
            </p14:xfrm>
          </p:contentPart>
        </mc:Choice>
        <mc:Fallback xmlns="">
          <p:pic>
            <p:nvPicPr>
              <p:cNvPr id="12" name="インク 11"/>
            </p:nvPicPr>
            <p:blipFill>
              <a:blip r:embed="rId2"/>
            </p:blipFill>
            <p:spPr>
              <a:xfrm>
                <a:off x="1466969" y="112747"/>
                <a:ext cx="360" cy="360"/>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19" name="インク 18"/>
              <p14:cNvContentPartPr/>
              <p14:nvPr/>
            </p14:nvContentPartPr>
            <p14:xfrm>
              <a:off x="5734049" y="2381827"/>
              <a:ext cx="360" cy="360"/>
            </p14:xfrm>
          </p:contentPart>
        </mc:Choice>
        <mc:Fallback xmlns="">
          <p:pic>
            <p:nvPicPr>
              <p:cNvPr id="19" name="インク 18"/>
            </p:nvPicPr>
            <p:blipFill>
              <a:blip r:embed="rId2"/>
            </p:blipFill>
            <p:spPr>
              <a:xfrm>
                <a:off x="5734049" y="2381827"/>
                <a:ext cx="360" cy="360"/>
              </a:xfrm>
              <a:prstGeom prst="rect"/>
            </p:spPr>
          </p:pic>
        </mc:Fallback>
      </mc:AlternateContent>
      <p:grpSp>
        <p:nvGrpSpPr>
          <p:cNvPr id="24" name="グループ化 23"/>
          <p:cNvGrpSpPr/>
          <p:nvPr/>
        </p:nvGrpSpPr>
        <p:grpSpPr>
          <a:xfrm>
            <a:off x="1941089" y="2957107"/>
            <a:ext cx="360" cy="360"/>
            <a:chOff x="1941089" y="2957107"/>
            <a:chExt cx="360" cy="360"/>
          </a:xfrm>
        </p:grpSpPr>
        <mc:AlternateContent xmlns:mc="http://schemas.openxmlformats.org/markup-compatibility/2006" xmlns:p14="http://schemas.microsoft.com/office/powerpoint/2010/main">
          <mc:Choice Requires="p14">
            <p:contentPart r:id="rId4" p14:bwMode="auto">
              <p14:nvContentPartPr>
                <p14:cNvPr id="20" name="インク 19"/>
                <p14:cNvContentPartPr/>
                <p14:nvPr/>
              </p14:nvContentPartPr>
              <p14:xfrm>
                <a:off x="1941089" y="2957107"/>
                <a:ext cx="360" cy="360"/>
              </p14:xfrm>
            </p:contentPart>
          </mc:Choice>
          <mc:Fallback xmlns="">
            <p:pic>
              <p:nvPicPr>
                <p:cNvPr id="20" name="インク 19"/>
              </p:nvPicPr>
              <p:blipFill>
                <a:blip r:embed="rId2"/>
              </p:blipFill>
              <p:spPr>
                <a:xfrm>
                  <a:off x="1941089" y="2957107"/>
                  <a:ext cx="360" cy="36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21" name="インク 20"/>
                <p14:cNvContentPartPr/>
                <p14:nvPr/>
              </p14:nvContentPartPr>
              <p14:xfrm>
                <a:off x="1941089" y="2957107"/>
                <a:ext cx="360" cy="360"/>
              </p14:xfrm>
            </p:contentPart>
          </mc:Choice>
          <mc:Fallback xmlns="">
            <p:pic>
              <p:nvPicPr>
                <p:cNvPr id="21" name="インク 20"/>
              </p:nvPicPr>
              <p:blipFill>
                <a:blip r:embed="rId2"/>
              </p:blipFill>
              <p:spPr>
                <a:xfrm>
                  <a:off x="1941089" y="2957107"/>
                  <a:ext cx="360" cy="36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23" name="インク 22"/>
                <p14:cNvContentPartPr/>
                <p14:nvPr/>
              </p14:nvContentPartPr>
              <p14:xfrm>
                <a:off x="1941089" y="2957107"/>
                <a:ext cx="360" cy="360"/>
              </p14:xfrm>
            </p:contentPart>
          </mc:Choice>
          <mc:Fallback xmlns="">
            <p:pic>
              <p:nvPicPr>
                <p:cNvPr id="23" name="インク 22"/>
              </p:nvPicPr>
              <p:blipFill>
                <a:blip r:embed="rId2"/>
              </p:blipFill>
              <p:spPr>
                <a:xfrm>
                  <a:off x="1941089" y="2957107"/>
                  <a:ext cx="360" cy="360"/>
                </a:xfrm>
                <a:prstGeom prst="rect"/>
              </p:spPr>
            </p:pic>
          </mc:Fallback>
        </mc:AlternateContent>
      </p:grpSp>
      <p:grpSp>
        <p:nvGrpSpPr>
          <p:cNvPr id="27" name="グループ化 26"/>
          <p:cNvGrpSpPr/>
          <p:nvPr/>
        </p:nvGrpSpPr>
        <p:grpSpPr>
          <a:xfrm>
            <a:off x="755969" y="3566947"/>
            <a:ext cx="360" cy="360"/>
            <a:chOff x="755969" y="3566947"/>
            <a:chExt cx="360" cy="360"/>
          </a:xfrm>
        </p:grpSpPr>
        <mc:AlternateContent xmlns:mc="http://schemas.openxmlformats.org/markup-compatibility/2006" xmlns:p14="http://schemas.microsoft.com/office/powerpoint/2010/main">
          <mc:Choice Requires="p14">
            <p:contentPart r:id="rId7" p14:bwMode="auto">
              <p14:nvContentPartPr>
                <p14:cNvPr id="25" name="インク 24"/>
                <p14:cNvContentPartPr/>
                <p14:nvPr/>
              </p14:nvContentPartPr>
              <p14:xfrm>
                <a:off x="755969" y="3566947"/>
                <a:ext cx="360" cy="360"/>
              </p14:xfrm>
            </p:contentPart>
          </mc:Choice>
          <mc:Fallback xmlns="">
            <p:pic>
              <p:nvPicPr>
                <p:cNvPr id="25" name="インク 24"/>
              </p:nvPicPr>
              <p:blipFill>
                <a:blip r:embed="rId2"/>
              </p:blipFill>
              <p:spPr>
                <a:xfrm>
                  <a:off x="755969" y="3566947"/>
                  <a:ext cx="360" cy="36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26" name="インク 25"/>
                <p14:cNvContentPartPr/>
                <p14:nvPr/>
              </p14:nvContentPartPr>
              <p14:xfrm>
                <a:off x="755969" y="3566947"/>
                <a:ext cx="360" cy="360"/>
              </p14:xfrm>
            </p:contentPart>
          </mc:Choice>
          <mc:Fallback xmlns="">
            <p:pic>
              <p:nvPicPr>
                <p:cNvPr id="26" name="インク 25"/>
              </p:nvPicPr>
              <p:blipFill>
                <a:blip r:embed="rId2"/>
              </p:blipFill>
              <p:spPr>
                <a:xfrm>
                  <a:off x="755969" y="3566947"/>
                  <a:ext cx="360" cy="360"/>
                </a:xfrm>
                <a:prstGeom prst="rect"/>
              </p:spPr>
            </p:pic>
          </mc:Fallback>
        </mc:AlternateContent>
      </p:grpSp>
      <p:grpSp>
        <p:nvGrpSpPr>
          <p:cNvPr id="32" name="グループ化 31"/>
          <p:cNvGrpSpPr/>
          <p:nvPr/>
        </p:nvGrpSpPr>
        <p:grpSpPr>
          <a:xfrm>
            <a:off x="2392889" y="2121907"/>
            <a:ext cx="360" cy="360"/>
            <a:chOff x="2392889" y="2121907"/>
            <a:chExt cx="360" cy="360"/>
          </a:xfrm>
        </p:grpSpPr>
        <mc:AlternateContent xmlns:mc="http://schemas.openxmlformats.org/markup-compatibility/2006" xmlns:p14="http://schemas.microsoft.com/office/powerpoint/2010/main">
          <mc:Choice Requires="p14">
            <p:contentPart r:id="rId9" p14:bwMode="auto">
              <p14:nvContentPartPr>
                <p14:cNvPr id="28" name="インク 27"/>
                <p14:cNvContentPartPr/>
                <p14:nvPr/>
              </p14:nvContentPartPr>
              <p14:xfrm>
                <a:off x="2392889" y="2121907"/>
                <a:ext cx="360" cy="360"/>
              </p14:xfrm>
            </p:contentPart>
          </mc:Choice>
          <mc:Fallback xmlns="">
            <p:pic>
              <p:nvPicPr>
                <p:cNvPr id="28" name="インク 27"/>
              </p:nvPicPr>
              <p:blipFill>
                <a:blip r:embed="rId2"/>
              </p:blipFill>
              <p:spPr>
                <a:xfrm>
                  <a:off x="2392889" y="2121907"/>
                  <a:ext cx="360" cy="36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29" name="インク 28"/>
                <p14:cNvContentPartPr/>
                <p14:nvPr/>
              </p14:nvContentPartPr>
              <p14:xfrm>
                <a:off x="2392889" y="2121907"/>
                <a:ext cx="360" cy="360"/>
              </p14:xfrm>
            </p:contentPart>
          </mc:Choice>
          <mc:Fallback xmlns="">
            <p:pic>
              <p:nvPicPr>
                <p:cNvPr id="29" name="インク 28"/>
              </p:nvPicPr>
              <p:blipFill>
                <a:blip r:embed="rId2"/>
              </p:blipFill>
              <p:spPr>
                <a:xfrm>
                  <a:off x="2392889" y="2121907"/>
                  <a:ext cx="360" cy="36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30" name="インク 29"/>
                <p14:cNvContentPartPr/>
                <p14:nvPr/>
              </p14:nvContentPartPr>
              <p14:xfrm>
                <a:off x="2392889" y="2121907"/>
                <a:ext cx="360" cy="360"/>
              </p14:xfrm>
            </p:contentPart>
          </mc:Choice>
          <mc:Fallback xmlns="">
            <p:pic>
              <p:nvPicPr>
                <p:cNvPr id="30" name="インク 29"/>
              </p:nvPicPr>
              <p:blipFill>
                <a:blip r:embed="rId2"/>
              </p:blipFill>
              <p:spPr>
                <a:xfrm>
                  <a:off x="2392889" y="2121907"/>
                  <a:ext cx="360" cy="36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31" name="インク 30"/>
                <p14:cNvContentPartPr/>
                <p14:nvPr/>
              </p14:nvContentPartPr>
              <p14:xfrm>
                <a:off x="2392889" y="2121907"/>
                <a:ext cx="360" cy="360"/>
              </p14:xfrm>
            </p:contentPart>
          </mc:Choice>
          <mc:Fallback xmlns="">
            <p:pic>
              <p:nvPicPr>
                <p:cNvPr id="31" name="インク 30"/>
              </p:nvPicPr>
              <p:blipFill>
                <a:blip r:embed="rId2"/>
              </p:blipFill>
              <p:spPr>
                <a:xfrm>
                  <a:off x="2392889" y="2121907"/>
                  <a:ext cx="360" cy="360"/>
                </a:xfrm>
                <a:prstGeom prst="rect"/>
              </p:spPr>
            </p:pic>
          </mc:Fallback>
        </mc:AlternateContent>
      </p:grpSp>
      <p:sp>
        <p:nvSpPr>
          <p:cNvPr id="3" name="テキストボックス 2"/>
          <p:cNvSpPr txBox="1"/>
          <p:nvPr/>
        </p:nvSpPr>
        <p:spPr>
          <a:xfrm>
            <a:off x="8765540" y="4732020"/>
            <a:ext cx="378460" cy="306705"/>
          </a:xfrm>
          <a:prstGeom prst="rect">
            <a:avLst/>
          </a:prstGeom>
          <a:noFill/>
        </p:spPr>
        <p:txBody>
          <a:bodyPr wrap="square" rtlCol="0">
            <a:spAutoFit/>
          </a:bodyPr>
          <a:p>
            <a:r>
              <a:rPr lang="ja-JP" altLang="en-US">
                <a:latin typeface="+mn-ea"/>
                <a:ea typeface="+mn-ea"/>
              </a:rPr>
              <a:t>６</a:t>
            </a:r>
            <a:endParaRPr lang="ja-JP" altLang="en-US">
              <a:latin typeface="+mn-ea"/>
              <a:ea typeface="+mn-ea"/>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extBox 3"/>
          <p:cNvSpPr txBox="1"/>
          <p:nvPr/>
        </p:nvSpPr>
        <p:spPr>
          <a:xfrm>
            <a:off x="0" y="-22357"/>
            <a:ext cx="9144000" cy="756000"/>
          </a:xfrm>
          <a:prstGeom prst="rect">
            <a:avLst/>
          </a:prstGeom>
          <a:solidFill>
            <a:schemeClr val="tx2"/>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chemeClr val="tx1">
                    <a:lumMod val="95000"/>
                    <a:lumOff val="5000"/>
                  </a:schemeClr>
                </a:solidFill>
                <a:latin typeface="+mn-ea"/>
                <a:ea typeface="+mn-ea"/>
              </a:defRPr>
            </a:lvl1pPr>
          </a:lstStyle>
          <a:p>
            <a:r>
              <a:rPr lang="ja-JP" altLang="en-US" b="1" dirty="0"/>
              <a:t>両国の</a:t>
            </a:r>
            <a:r>
              <a:rPr lang="en-US" altLang="ja-JP" b="1" dirty="0"/>
              <a:t>2</a:t>
            </a:r>
            <a:r>
              <a:rPr lang="ja-JP" altLang="en-US" b="1" dirty="0"/>
              <a:t>つの異なる教育方法による結果</a:t>
            </a:r>
            <a:endParaRPr lang="en-US" b="1" dirty="0"/>
          </a:p>
        </p:txBody>
      </p:sp>
      <p:graphicFrame>
        <p:nvGraphicFramePr>
          <p:cNvPr id="9" name="Content Placeholder 7"/>
          <p:cNvGraphicFramePr/>
          <p:nvPr/>
        </p:nvGraphicFramePr>
        <p:xfrm>
          <a:off x="254500" y="908574"/>
          <a:ext cx="8157634" cy="3592913"/>
        </p:xfrm>
        <a:graphic>
          <a:graphicData uri="http://schemas.openxmlformats.org/drawingml/2006/chart">
            <c:chart xmlns:c="http://schemas.openxmlformats.org/drawingml/2006/chart" xmlns:r="http://schemas.openxmlformats.org/officeDocument/2006/relationships" r:id="rId1"/>
          </a:graphicData>
        </a:graphic>
      </p:graphicFrame>
      <p:sp>
        <p:nvSpPr>
          <p:cNvPr id="2" name="テキスト ボックス 1"/>
          <p:cNvSpPr txBox="1"/>
          <p:nvPr/>
        </p:nvSpPr>
        <p:spPr>
          <a:xfrm>
            <a:off x="2149744" y="1196168"/>
            <a:ext cx="1155700" cy="307777"/>
          </a:xfrm>
          <a:prstGeom prst="rect">
            <a:avLst/>
          </a:prstGeom>
          <a:noFill/>
        </p:spPr>
        <p:txBody>
          <a:bodyPr wrap="square" rtlCol="0">
            <a:spAutoFit/>
          </a:bodyPr>
          <a:lstStyle/>
          <a:p>
            <a:pPr algn="ctr"/>
            <a:r>
              <a:rPr kumimoji="1" lang="en-US" altLang="ja-JP" dirty="0">
                <a:latin typeface="+mn-lt"/>
              </a:rPr>
              <a:t>5.00%</a:t>
            </a:r>
            <a:endParaRPr kumimoji="1" lang="ja-JP" altLang="en-US" dirty="0">
              <a:latin typeface="+mn-lt"/>
            </a:endParaRPr>
          </a:p>
        </p:txBody>
      </p:sp>
      <p:sp>
        <p:nvSpPr>
          <p:cNvPr id="5" name="テキスト ボックス 4"/>
          <p:cNvSpPr txBox="1"/>
          <p:nvPr/>
        </p:nvSpPr>
        <p:spPr>
          <a:xfrm>
            <a:off x="405765" y="4350385"/>
            <a:ext cx="4300220" cy="491490"/>
          </a:xfrm>
          <a:prstGeom prst="rect">
            <a:avLst/>
          </a:prstGeom>
          <a:noFill/>
        </p:spPr>
        <p:txBody>
          <a:bodyPr wrap="square" rtlCol="0">
            <a:spAutoFit/>
          </a:bodyPr>
          <a:lstStyle/>
          <a:p>
            <a:r>
              <a:rPr lang="ja-JP" altLang="en-US" dirty="0">
                <a:effectLst/>
                <a:latin typeface="+mn-ea"/>
                <a:ea typeface="+mn-ea"/>
                <a:cs typeface="Times New Roman" panose="02020603050405020304" pitchFamily="18" charset="0"/>
              </a:rPr>
              <a:t>出典：　　　　　・　</a:t>
            </a:r>
            <a:r>
              <a:rPr lang="ja-JP" altLang="ja-JP" dirty="0">
                <a:effectLst/>
                <a:latin typeface="+mn-ea"/>
                <a:ea typeface="+mn-ea"/>
                <a:cs typeface="Times New Roman" panose="02020603050405020304" pitchFamily="18" charset="0"/>
              </a:rPr>
              <a:t>ベトナム</a:t>
            </a:r>
            <a:r>
              <a:rPr lang="ja-JP" altLang="en-US" dirty="0">
                <a:effectLst/>
                <a:latin typeface="+mn-ea"/>
                <a:ea typeface="+mn-ea"/>
                <a:cs typeface="Times New Roman" panose="02020603050405020304" pitchFamily="18" charset="0"/>
              </a:rPr>
              <a:t>文部省</a:t>
            </a:r>
            <a:endParaRPr lang="en-US" altLang="ja-JP" dirty="0">
              <a:effectLst/>
              <a:latin typeface="+mn-ea"/>
              <a:ea typeface="+mn-ea"/>
              <a:cs typeface="Times New Roman" panose="02020603050405020304" pitchFamily="18" charset="0"/>
            </a:endParaRPr>
          </a:p>
          <a:p>
            <a:r>
              <a:rPr lang="ja-JP" altLang="en-US" sz="1200" dirty="0">
                <a:latin typeface="+mn-ea"/>
                <a:ea typeface="+mn-ea"/>
                <a:cs typeface="Times New Roman" panose="02020603050405020304" pitchFamily="18" charset="0"/>
              </a:rPr>
              <a:t>　　　</a:t>
            </a:r>
            <a:endParaRPr lang="en-US" altLang="ja-JP" sz="1200" dirty="0">
              <a:effectLst/>
              <a:latin typeface="+mn-ea"/>
              <a:ea typeface="+mn-ea"/>
              <a:cs typeface="Times New Roman" panose="02020603050405020304" pitchFamily="18" charset="0"/>
            </a:endParaRPr>
          </a:p>
        </p:txBody>
      </p:sp>
      <p:sp>
        <p:nvSpPr>
          <p:cNvPr id="6" name="テキストボックス 5"/>
          <p:cNvSpPr txBox="1"/>
          <p:nvPr/>
        </p:nvSpPr>
        <p:spPr>
          <a:xfrm>
            <a:off x="1323340" y="4621530"/>
            <a:ext cx="4419600" cy="521970"/>
          </a:xfrm>
          <a:prstGeom prst="rect">
            <a:avLst/>
          </a:prstGeom>
          <a:noFill/>
        </p:spPr>
        <p:txBody>
          <a:bodyPr wrap="square" rtlCol="0">
            <a:spAutoFit/>
          </a:bodyPr>
          <a:p>
            <a:r>
              <a:rPr lang="ja-JP" altLang="en-US" dirty="0">
                <a:latin typeface="+mn-ea"/>
                <a:ea typeface="+mn-ea"/>
                <a:cs typeface="Times New Roman" panose="02020603050405020304" pitchFamily="18" charset="0"/>
                <a:sym typeface="+mn-ea"/>
              </a:rPr>
              <a:t>　・　</a:t>
            </a:r>
            <a:r>
              <a:rPr lang="ja-JP" altLang="ja-JP" dirty="0">
                <a:effectLst/>
                <a:latin typeface="+mn-ea"/>
                <a:ea typeface="+mn-ea"/>
                <a:cs typeface="游明朝" panose="02020400000000000000" pitchFamily="18" charset="-128"/>
                <a:sym typeface="+mn-ea"/>
              </a:rPr>
              <a:t>日本の</a:t>
            </a:r>
            <a:r>
              <a:rPr lang="en-US" altLang="ja-JP" dirty="0">
                <a:effectLst/>
                <a:latin typeface="+mn-ea"/>
                <a:ea typeface="+mn-ea"/>
                <a:cs typeface="游明朝" panose="02020400000000000000" pitchFamily="18" charset="-128"/>
                <a:sym typeface="+mn-ea"/>
              </a:rPr>
              <a:t>2018</a:t>
            </a:r>
            <a:r>
              <a:rPr lang="ja-JP" altLang="ja-JP" dirty="0">
                <a:effectLst/>
                <a:latin typeface="+mn-ea"/>
                <a:ea typeface="+mn-ea"/>
                <a:cs typeface="游明朝" panose="02020400000000000000" pitchFamily="18" charset="-128"/>
                <a:sym typeface="+mn-ea"/>
              </a:rPr>
              <a:t>年の</a:t>
            </a:r>
            <a:r>
              <a:rPr lang="ja-JP" altLang="en-US" dirty="0">
                <a:effectLst/>
                <a:latin typeface="+mn-ea"/>
                <a:ea typeface="+mn-ea"/>
                <a:cs typeface="游明朝" panose="02020400000000000000" pitchFamily="18" charset="-128"/>
                <a:sym typeface="+mn-ea"/>
              </a:rPr>
              <a:t>中退などの学生指導</a:t>
            </a:r>
            <a:r>
              <a:rPr lang="ja-JP" altLang="ja-JP" dirty="0">
                <a:effectLst/>
                <a:latin typeface="+mn-ea"/>
                <a:ea typeface="+mn-ea"/>
                <a:cs typeface="游明朝" panose="02020400000000000000" pitchFamily="18" charset="-128"/>
                <a:sym typeface="+mn-ea"/>
              </a:rPr>
              <a:t>に関する調査</a:t>
            </a:r>
            <a:endParaRPr lang="en-US" altLang="ja-JP" dirty="0">
              <a:effectLst/>
              <a:latin typeface="+mn-ea"/>
              <a:ea typeface="+mn-ea"/>
              <a:cs typeface="Times New Roman" panose="02020603050405020304" pitchFamily="18" charset="0"/>
            </a:endParaRPr>
          </a:p>
          <a:p>
            <a:endParaRPr lang="ja-JP" altLang="en-US"/>
          </a:p>
        </p:txBody>
      </p:sp>
      <p:sp>
        <p:nvSpPr>
          <p:cNvPr id="7" name="テキストボックス 6"/>
          <p:cNvSpPr txBox="1"/>
          <p:nvPr/>
        </p:nvSpPr>
        <p:spPr>
          <a:xfrm>
            <a:off x="8732520" y="4729480"/>
            <a:ext cx="127000" cy="306705"/>
          </a:xfrm>
          <a:prstGeom prst="rect">
            <a:avLst/>
          </a:prstGeom>
          <a:noFill/>
        </p:spPr>
        <p:txBody>
          <a:bodyPr wrap="square" rtlCol="0">
            <a:spAutoFit/>
          </a:bodyPr>
          <a:p>
            <a:r>
              <a:rPr lang="ja-JP" altLang="en-US">
                <a:latin typeface="+mn-ea"/>
                <a:ea typeface="+mn-ea"/>
              </a:rPr>
              <a:t>７</a:t>
            </a:r>
            <a:endParaRPr lang="ja-JP" altLang="en-US">
              <a:latin typeface="+mn-ea"/>
              <a:ea typeface="+mn-ea"/>
            </a:endParaRPr>
          </a:p>
        </p:txBody>
      </p:sp>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Oval 1"/>
          <p:cNvSpPr/>
          <p:nvPr/>
        </p:nvSpPr>
        <p:spPr>
          <a:xfrm>
            <a:off x="718847" y="179453"/>
            <a:ext cx="8112705" cy="2086379"/>
          </a:xfrm>
          <a:prstGeom prst="ellipse">
            <a:avLst/>
          </a:prstGeom>
          <a:solidFill>
            <a:schemeClr val="accent2">
              <a:lumMod val="75000"/>
              <a:alpha val="51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lumMod val="85000"/>
                    <a:lumOff val="15000"/>
                  </a:schemeClr>
                </a:solidFill>
              </a:rPr>
              <a:t>私たちの国の将来を担う世代は、自分たち自身の意識を改善し教育制度の変化に貢献するためには何をすべきでしょうか？</a:t>
            </a:r>
            <a:endParaRPr lang="vi-VN" sz="2400" dirty="0">
              <a:solidFill>
                <a:schemeClr val="tx1">
                  <a:lumMod val="85000"/>
                  <a:lumOff val="15000"/>
                </a:schemeClr>
              </a:solidFill>
            </a:endParaRPr>
          </a:p>
        </p:txBody>
      </p:sp>
      <p:sp>
        <p:nvSpPr>
          <p:cNvPr id="3" name="Oval 2"/>
          <p:cNvSpPr/>
          <p:nvPr/>
        </p:nvSpPr>
        <p:spPr>
          <a:xfrm>
            <a:off x="4622276" y="2522589"/>
            <a:ext cx="1783602" cy="479068"/>
          </a:xfrm>
          <a:prstGeom prst="ellipse">
            <a:avLst/>
          </a:prstGeom>
          <a:solidFill>
            <a:schemeClr val="accent2">
              <a:lumMod val="75000"/>
              <a:alpha val="51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139985" y="2545817"/>
            <a:ext cx="3421469" cy="3421469"/>
          </a:xfrm>
          <a:prstGeom prst="rect">
            <a:avLst/>
          </a:prstGeom>
        </p:spPr>
      </p:pic>
      <p:sp>
        <p:nvSpPr>
          <p:cNvPr id="5" name="Oval 4"/>
          <p:cNvSpPr/>
          <p:nvPr/>
        </p:nvSpPr>
        <p:spPr>
          <a:xfrm>
            <a:off x="6405878" y="3059331"/>
            <a:ext cx="820764" cy="326668"/>
          </a:xfrm>
          <a:prstGeom prst="ellipse">
            <a:avLst/>
          </a:prstGeom>
          <a:solidFill>
            <a:schemeClr val="accent2">
              <a:lumMod val="75000"/>
              <a:alpha val="51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テキストボックス 3"/>
          <p:cNvSpPr txBox="1"/>
          <p:nvPr/>
        </p:nvSpPr>
        <p:spPr>
          <a:xfrm>
            <a:off x="8721090" y="4819015"/>
            <a:ext cx="315595" cy="306705"/>
          </a:xfrm>
          <a:prstGeom prst="rect">
            <a:avLst/>
          </a:prstGeom>
          <a:noFill/>
        </p:spPr>
        <p:txBody>
          <a:bodyPr wrap="square" rtlCol="0">
            <a:spAutoFit/>
          </a:bodyPr>
          <a:p>
            <a:r>
              <a:rPr lang="ja-JP" altLang="en-US">
                <a:latin typeface="+mn-ea"/>
                <a:ea typeface="+mn-ea"/>
              </a:rPr>
              <a:t>８</a:t>
            </a:r>
            <a:endParaRPr lang="ja-JP" altLang="en-US">
              <a:latin typeface="+mn-ea"/>
              <a:ea typeface="+mn-ea"/>
            </a:endParaRPr>
          </a:p>
        </p:txBody>
      </p:sp>
    </p:spTree>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0" y="863028"/>
            <a:ext cx="9144000" cy="769441"/>
          </a:xfrm>
          <a:prstGeom prst="rect">
            <a:avLst/>
          </a:prstGeom>
          <a:noFill/>
        </p:spPr>
        <p:txBody>
          <a:bodyPr wrap="square" rtlCol="0">
            <a:spAutoFit/>
          </a:bodyPr>
          <a:lstStyle/>
          <a:p>
            <a:pPr algn="ctr"/>
            <a:r>
              <a:rPr lang="ja-JP" altLang="en-US" sz="4400" dirty="0">
                <a:latin typeface="+mn-ea"/>
                <a:ea typeface="+mn-ea"/>
              </a:rPr>
              <a:t>ご清聴、有難う御座いました</a:t>
            </a:r>
            <a:endParaRPr lang="vi-VN" sz="4400" dirty="0">
              <a:latin typeface="+mn-ea"/>
              <a:ea typeface="+mn-ea"/>
            </a:endParaRPr>
          </a:p>
        </p:txBody>
      </p:sp>
      <p:pic>
        <p:nvPicPr>
          <p:cNvPr id="4" name="図 3"/>
          <p:cNvPicPr>
            <a:picLocks noChangeAspect="1"/>
          </p:cNvPicPr>
          <p:nvPr/>
        </p:nvPicPr>
        <p:blipFill rotWithShape="1">
          <a:blip r:embed="rId1"/>
          <a:srcRect l="20112" t="28305" r="22033"/>
          <a:stretch>
            <a:fillRect/>
          </a:stretch>
        </p:blipFill>
        <p:spPr>
          <a:xfrm>
            <a:off x="2926772" y="1877966"/>
            <a:ext cx="2171700" cy="2986087"/>
          </a:xfrm>
          <a:prstGeom prst="rect">
            <a:avLst/>
          </a:prstGeom>
        </p:spPr>
      </p:pic>
      <p:pic>
        <p:nvPicPr>
          <p:cNvPr id="6" name="図 5"/>
          <p:cNvPicPr>
            <a:picLocks noChangeAspect="1"/>
          </p:cNvPicPr>
          <p:nvPr/>
        </p:nvPicPr>
        <p:blipFill>
          <a:blip r:embed="rId2"/>
          <a:stretch>
            <a:fillRect/>
          </a:stretch>
        </p:blipFill>
        <p:spPr>
          <a:xfrm>
            <a:off x="4403147" y="1864099"/>
            <a:ext cx="1802850" cy="2986087"/>
          </a:xfrm>
          <a:prstGeom prst="rect">
            <a:avLst/>
          </a:prstGeom>
        </p:spPr>
      </p:pic>
      <p:sp>
        <p:nvSpPr>
          <p:cNvPr id="3" name="テキストボックス 2"/>
          <p:cNvSpPr txBox="1"/>
          <p:nvPr/>
        </p:nvSpPr>
        <p:spPr>
          <a:xfrm>
            <a:off x="8669655" y="4756150"/>
            <a:ext cx="268605" cy="306705"/>
          </a:xfrm>
          <a:prstGeom prst="rect">
            <a:avLst/>
          </a:prstGeom>
          <a:noFill/>
        </p:spPr>
        <p:txBody>
          <a:bodyPr wrap="square" rtlCol="0">
            <a:spAutoFit/>
          </a:bodyPr>
          <a:p>
            <a:r>
              <a:rPr lang="ja-JP" altLang="en-US">
                <a:latin typeface="+mn-ea"/>
                <a:ea typeface="+mn-ea"/>
              </a:rPr>
              <a:t>９</a:t>
            </a:r>
            <a:endParaRPr lang="ja-JP" altLang="en-US">
              <a:latin typeface="+mn-ea"/>
              <a:ea typeface="+mn-ea"/>
            </a:endParaRPr>
          </a:p>
        </p:txBody>
      </p:sp>
    </p:spTree>
  </p:cSld>
  <p:clrMapOvr>
    <a:masterClrMapping/>
  </p:clrMapOvr>
  <p:transition spd="slow">
    <p:fade thruBlk="1"/>
  </p:transition>
</p:sld>
</file>

<file path=ppt/theme/theme1.xml><?xml version="1.0" encoding="utf-8"?>
<a:theme xmlns:a="http://schemas.openxmlformats.org/drawingml/2006/main" name="Back to School Social Media XL by Slidesgo">
  <a:themeElements>
    <a:clrScheme name="Simple Light">
      <a:dk1>
        <a:srgbClr val="000000"/>
      </a:dk1>
      <a:lt1>
        <a:srgbClr val="FFFFFF"/>
      </a:lt1>
      <a:dk2>
        <a:srgbClr val="685CA7"/>
      </a:dk2>
      <a:lt2>
        <a:srgbClr val="AFA8D0"/>
      </a:lt2>
      <a:accent1>
        <a:srgbClr val="D77EAD"/>
      </a:accent1>
      <a:accent2>
        <a:srgbClr val="FFCB74"/>
      </a:accent2>
      <a:accent3>
        <a:srgbClr val="79CFE7"/>
      </a:accent3>
      <a:accent4>
        <a:srgbClr val="EF6952"/>
      </a:accent4>
      <a:accent5>
        <a:srgbClr val="51BFB0"/>
      </a:accent5>
      <a:accent6>
        <a:srgbClr val="F17FB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596</Words>
  <Application>WPS Presentation</Application>
  <PresentationFormat>画面に合わせる (16:9)</PresentationFormat>
  <Paragraphs>89</Paragraphs>
  <Slides>9</Slides>
  <Notes>9</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9</vt:i4>
      </vt:variant>
    </vt:vector>
  </HeadingPairs>
  <TitlesOfParts>
    <vt:vector size="30" baseType="lpstr">
      <vt:lpstr>Arial</vt:lpstr>
      <vt:lpstr>ＭＳ Ｐゴシック</vt:lpstr>
      <vt:lpstr>Wingdings</vt:lpstr>
      <vt:lpstr>Arial</vt:lpstr>
      <vt:lpstr>Englebert</vt:lpstr>
      <vt:lpstr>Oswald Regular</vt:lpstr>
      <vt:lpstr>Zilla Slab Light</vt:lpstr>
      <vt:lpstr>Livvic</vt:lpstr>
      <vt:lpstr>Segoe Print</vt:lpstr>
      <vt:lpstr>Roboto Condensed Light</vt:lpstr>
      <vt:lpstr>Fira Sans Extra Condensed Medium</vt:lpstr>
      <vt:lpstr>Zilla Slab</vt:lpstr>
      <vt:lpstr>Calibri</vt:lpstr>
      <vt:lpstr>游明朝</vt:lpstr>
      <vt:lpstr>Times New Roman</vt:lpstr>
      <vt:lpstr>Zilla Slab Light</vt:lpstr>
      <vt:lpstr>Microsoft YaHei</vt:lpstr>
      <vt:lpstr>ＭＳ Ｐゴシック</vt:lpstr>
      <vt:lpstr>Arial Unicode MS</vt:lpstr>
      <vt:lpstr>SimSun</vt:lpstr>
      <vt:lpstr>Back to School Social Media XL by Slidesgo</vt:lpstr>
      <vt:lpstr>教育制度の違い 日本とベトナム</vt:lpstr>
      <vt:lpstr>PowerPoint 演示文稿</vt:lpstr>
      <vt:lpstr>勉強について、両国の親の概念</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日本とベトナムとの教育制度の違いの考察</dc:title>
  <dc:creator/>
  <cp:lastModifiedBy>NHP</cp:lastModifiedBy>
  <cp:revision>70</cp:revision>
  <dcterms:created xsi:type="dcterms:W3CDTF">2022-01-23T12:26:39Z</dcterms:created>
  <dcterms:modified xsi:type="dcterms:W3CDTF">2022-01-23T12:42:25Z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6849866EB37743AA84B2C9510D5374F6</vt:lpwstr>
  </property>
  <property fmtid="{D5CDD505-2E9C-101B-9397-08002B2CF9AE}" pid="3" name="KSOProductBuildVer">
    <vt:lpwstr>1041-11.2.0.10258</vt:lpwstr>
  </property>
</Properties>
</file>